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5"/>
  </p:sldMasterIdLst>
  <p:sldIdLst>
    <p:sldId id="336" r:id="rId6"/>
    <p:sldId id="311" r:id="rId7"/>
    <p:sldId id="338" r:id="rId8"/>
    <p:sldId id="312" r:id="rId9"/>
    <p:sldId id="314" r:id="rId10"/>
    <p:sldId id="315" r:id="rId11"/>
    <p:sldId id="316" r:id="rId12"/>
    <p:sldId id="317" r:id="rId13"/>
    <p:sldId id="318" r:id="rId14"/>
    <p:sldId id="319" r:id="rId15"/>
    <p:sldId id="320" r:id="rId16"/>
    <p:sldId id="321" r:id="rId17"/>
    <p:sldId id="322" r:id="rId18"/>
    <p:sldId id="323" r:id="rId19"/>
    <p:sldId id="324" r:id="rId20"/>
    <p:sldId id="325" r:id="rId21"/>
    <p:sldId id="327" r:id="rId22"/>
    <p:sldId id="328" r:id="rId23"/>
    <p:sldId id="329" r:id="rId24"/>
    <p:sldId id="330" r:id="rId25"/>
    <p:sldId id="331" r:id="rId26"/>
    <p:sldId id="332" r:id="rId27"/>
    <p:sldId id="333" r:id="rId28"/>
    <p:sldId id="334" r:id="rId29"/>
    <p:sldId id="335" r:id="rId30"/>
  </p:sldIdLst>
  <p:sldSz cx="12192000" cy="6858000"/>
  <p:notesSz cx="6808788" cy="9940925"/>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83" userDrawn="1">
          <p15:clr>
            <a:srgbClr val="A4A3A4"/>
          </p15:clr>
        </p15:guide>
        <p15:guide id="2" pos="3863"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98B72738-5FB2-B7AA-88EC-78717DA24E57}" name="Stefanie Eue" initials="SE" userId="S::Eue@parkaue.de::cfe1581a-e252-48dd-b145-54d2abea253c" providerId="AD"/>
  <p188:author id="{15CA39E9-263F-F4C6-01DE-3977C019FC5B}" name="Stefanie Eue" initials="SE" userId="S::eue@parkaue.de::cfe1581a-e252-48dd-b145-54d2abea253c"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E40046"/>
    <a:srgbClr val="F9D5D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1355D15-2710-4270-B4A3-4DB6E1D0A219}" v="6" dt="2026-08-31T12:22:41.54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41282" autoAdjust="0"/>
    <p:restoredTop sz="94660"/>
  </p:normalViewPr>
  <p:slideViewPr>
    <p:cSldViewPr snapToGrid="0">
      <p:cViewPr varScale="1">
        <p:scale>
          <a:sx n="100" d="100"/>
          <a:sy n="100" d="100"/>
        </p:scale>
        <p:origin x="114" y="444"/>
      </p:cViewPr>
      <p:guideLst>
        <p:guide orient="horz" pos="2183"/>
        <p:guide pos="3863"/>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21" Type="http://schemas.openxmlformats.org/officeDocument/2006/relationships/slide" Target="slides/slide16.xml"/><Relationship Id="rId34" Type="http://schemas.openxmlformats.org/officeDocument/2006/relationships/tableStyles" Target="tableStyle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viewProps" Target="viewProps.xml"/><Relationship Id="rId37" Type="http://schemas.microsoft.com/office/2018/10/relationships/authors" Target="authors.xml"/><Relationship Id="rId5" Type="http://schemas.openxmlformats.org/officeDocument/2006/relationships/slideMaster" Target="slideMasters/slideMaster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microsoft.com/office/2015/10/relationships/revisionInfo" Target="revisionInfo.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presProps" Target="presProps.xml"/><Relationship Id="rId4" Type="http://schemas.openxmlformats.org/officeDocument/2006/relationships/customXml" Target="../customXml/item4.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microsoft.com/office/2016/11/relationships/changesInfo" Target="changesInfos/changesInfo1.xml"/><Relationship Id="rId8" Type="http://schemas.openxmlformats.org/officeDocument/2006/relationships/slide" Target="slides/slide3.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a Schneider" userId="82f3a2df-1b9e-44a9-9c98-6896550547e6" providerId="ADAL" clId="{B1DB10E0-F0A5-4240-844F-3AAC18B6FD82}"/>
    <pc:docChg chg="modSld">
      <pc:chgData name="Maria Schneider" userId="82f3a2df-1b9e-44a9-9c98-6896550547e6" providerId="ADAL" clId="{B1DB10E0-F0A5-4240-844F-3AAC18B6FD82}" dt="2026-08-31T12:22:41.540" v="4"/>
      <pc:docMkLst>
        <pc:docMk/>
      </pc:docMkLst>
      <pc:sldChg chg="modSp">
        <pc:chgData name="Maria Schneider" userId="82f3a2df-1b9e-44a9-9c98-6896550547e6" providerId="ADAL" clId="{B1DB10E0-F0A5-4240-844F-3AAC18B6FD82}" dt="2026-08-31T12:21:08.049" v="0" actId="14826"/>
        <pc:sldMkLst>
          <pc:docMk/>
          <pc:sldMk cId="452999892" sldId="311"/>
        </pc:sldMkLst>
        <pc:picChg chg="mod">
          <ac:chgData name="Maria Schneider" userId="82f3a2df-1b9e-44a9-9c98-6896550547e6" providerId="ADAL" clId="{B1DB10E0-F0A5-4240-844F-3AAC18B6FD82}" dt="2026-08-31T12:21:08.049" v="0" actId="14826"/>
          <ac:picMkLst>
            <pc:docMk/>
            <pc:sldMk cId="452999892" sldId="311"/>
            <ac:picMk id="4" creationId="{7BE8A401-C6B8-EF50-8513-80AB192429AF}"/>
          </ac:picMkLst>
        </pc:picChg>
      </pc:sldChg>
      <pc:sldChg chg="modSp">
        <pc:chgData name="Maria Schneider" userId="82f3a2df-1b9e-44a9-9c98-6896550547e6" providerId="ADAL" clId="{B1DB10E0-F0A5-4240-844F-3AAC18B6FD82}" dt="2026-08-31T12:22:41.540" v="4"/>
        <pc:sldMkLst>
          <pc:docMk/>
          <pc:sldMk cId="2025991308" sldId="316"/>
        </pc:sldMkLst>
        <pc:picChg chg="mod">
          <ac:chgData name="Maria Schneider" userId="82f3a2df-1b9e-44a9-9c98-6896550547e6" providerId="ADAL" clId="{B1DB10E0-F0A5-4240-844F-3AAC18B6FD82}" dt="2026-08-31T12:22:41.540" v="4"/>
          <ac:picMkLst>
            <pc:docMk/>
            <pc:sldMk cId="2025991308" sldId="316"/>
            <ac:picMk id="3" creationId="{37583B45-1A88-2F26-35F8-FE351C1E1D1E}"/>
          </ac:picMkLst>
        </pc:picChg>
      </pc:sldChg>
      <pc:sldChg chg="modSp">
        <pc:chgData name="Maria Schneider" userId="82f3a2df-1b9e-44a9-9c98-6896550547e6" providerId="ADAL" clId="{B1DB10E0-F0A5-4240-844F-3AAC18B6FD82}" dt="2026-08-31T12:21:20.784" v="1" actId="14826"/>
        <pc:sldMkLst>
          <pc:docMk/>
          <pc:sldMk cId="1645229188" sldId="338"/>
        </pc:sldMkLst>
        <pc:picChg chg="mod">
          <ac:chgData name="Maria Schneider" userId="82f3a2df-1b9e-44a9-9c98-6896550547e6" providerId="ADAL" clId="{B1DB10E0-F0A5-4240-844F-3AAC18B6FD82}" dt="2026-08-31T12:21:20.784" v="1" actId="14826"/>
          <ac:picMkLst>
            <pc:docMk/>
            <pc:sldMk cId="1645229188" sldId="338"/>
            <ac:picMk id="7" creationId="{3552D9CE-07D9-59EC-FFD0-8BF2D6850AB7}"/>
          </ac:picMkLst>
        </pc:picChg>
      </pc:sldChg>
    </pc:docChg>
  </pc:docChgLst>
  <pc:docChgLst>
    <pc:chgData name="Stefanie Eue" userId="cfe1581a-e252-48dd-b145-54d2abea253c" providerId="ADAL" clId="{688C7F40-A7CC-48CA-9ACF-A47CBF0BFC69}"/>
    <pc:docChg chg="modSld">
      <pc:chgData name="Stefanie Eue" userId="cfe1581a-e252-48dd-b145-54d2abea253c" providerId="ADAL" clId="{688C7F40-A7CC-48CA-9ACF-A47CBF0BFC69}" dt="2026-08-26T08:44:23.525" v="7" actId="20577"/>
      <pc:docMkLst>
        <pc:docMk/>
      </pc:docMkLst>
      <pc:sldChg chg="modSp mod">
        <pc:chgData name="Stefanie Eue" userId="cfe1581a-e252-48dd-b145-54d2abea253c" providerId="ADAL" clId="{688C7F40-A7CC-48CA-9ACF-A47CBF0BFC69}" dt="2026-08-26T08:40:53.002" v="1" actId="20577"/>
        <pc:sldMkLst>
          <pc:docMk/>
          <pc:sldMk cId="752490041" sldId="314"/>
        </pc:sldMkLst>
        <pc:spChg chg="mod">
          <ac:chgData name="Stefanie Eue" userId="cfe1581a-e252-48dd-b145-54d2abea253c" providerId="ADAL" clId="{688C7F40-A7CC-48CA-9ACF-A47CBF0BFC69}" dt="2026-08-26T08:40:53.002" v="1" actId="20577"/>
          <ac:spMkLst>
            <pc:docMk/>
            <pc:sldMk cId="752490041" sldId="314"/>
            <ac:spMk id="2" creationId="{4CCBA6AB-0585-9630-2AB7-C3462AEB05BA}"/>
          </ac:spMkLst>
        </pc:spChg>
      </pc:sldChg>
      <pc:sldChg chg="modSp mod">
        <pc:chgData name="Stefanie Eue" userId="cfe1581a-e252-48dd-b145-54d2abea253c" providerId="ADAL" clId="{688C7F40-A7CC-48CA-9ACF-A47CBF0BFC69}" dt="2026-08-26T08:44:23.525" v="7" actId="20577"/>
        <pc:sldMkLst>
          <pc:docMk/>
          <pc:sldMk cId="205661282" sldId="335"/>
        </pc:sldMkLst>
        <pc:spChg chg="mod">
          <ac:chgData name="Stefanie Eue" userId="cfe1581a-e252-48dd-b145-54d2abea253c" providerId="ADAL" clId="{688C7F40-A7CC-48CA-9ACF-A47CBF0BFC69}" dt="2026-08-26T08:44:23.525" v="7" actId="20577"/>
          <ac:spMkLst>
            <pc:docMk/>
            <pc:sldMk cId="205661282" sldId="335"/>
            <ac:spMk id="2" creationId="{4CCBA6AB-0585-9630-2AB7-C3462AEB05BA}"/>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elfoli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de-DE"/>
              <a:t>Mastertitelformat bearbeiten</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de-DE"/>
              <a:t>Master-Untertitelformat bearbeiten</a:t>
            </a:r>
            <a:endParaRPr lang="en-US"/>
          </a:p>
        </p:txBody>
      </p:sp>
      <p:sp>
        <p:nvSpPr>
          <p:cNvPr id="4" name="Date Placeholder 3"/>
          <p:cNvSpPr>
            <a:spLocks noGrp="1"/>
          </p:cNvSpPr>
          <p:nvPr>
            <p:ph type="dt" sz="half" idx="10"/>
          </p:nvPr>
        </p:nvSpPr>
        <p:spPr/>
        <p:txBody>
          <a:bodyPr/>
          <a:lstStyle/>
          <a:p>
            <a:fld id="{8FFA533C-A42F-4FAF-A5E9-BE37470549C7}" type="datetimeFigureOut">
              <a:rPr lang="de-DE" smtClean="0"/>
              <a:t>31.08.2026</a:t>
            </a:fld>
            <a:endParaRPr lang="de-DE"/>
          </a:p>
        </p:txBody>
      </p:sp>
      <p:sp>
        <p:nvSpPr>
          <p:cNvPr id="5" name="Footer Placeholder 4"/>
          <p:cNvSpPr>
            <a:spLocks noGrp="1"/>
          </p:cNvSpPr>
          <p:nvPr>
            <p:ph type="ftr" sz="quarter" idx="11"/>
          </p:nvPr>
        </p:nvSpPr>
        <p:spPr/>
        <p:txBody>
          <a:bodyPr/>
          <a:lstStyle/>
          <a:p>
            <a:endParaRPr lang="de-DE"/>
          </a:p>
        </p:txBody>
      </p:sp>
      <p:sp>
        <p:nvSpPr>
          <p:cNvPr id="6" name="Slide Number Placeholder 5"/>
          <p:cNvSpPr>
            <a:spLocks noGrp="1"/>
          </p:cNvSpPr>
          <p:nvPr>
            <p:ph type="sldNum" sz="quarter" idx="12"/>
          </p:nvPr>
        </p:nvSpPr>
        <p:spPr/>
        <p:txBody>
          <a:bodyPr/>
          <a:lstStyle/>
          <a:p>
            <a:fld id="{063EA5C9-5F07-44E0-B979-FF00E197400B}" type="slidenum">
              <a:rPr lang="de-DE" smtClean="0"/>
              <a:t>‹Nr.›</a:t>
            </a:fld>
            <a:endParaRPr lang="de-DE"/>
          </a:p>
        </p:txBody>
      </p:sp>
    </p:spTree>
    <p:extLst>
      <p:ext uri="{BB962C8B-B14F-4D97-AF65-F5344CB8AC3E}">
        <p14:creationId xmlns:p14="http://schemas.microsoft.com/office/powerpoint/2010/main" val="32226757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el und Inhal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de-DE"/>
              <a:t>Mastertitelformat bearbeiten</a:t>
            </a:r>
            <a:endParaRPr lang="en-US"/>
          </a:p>
        </p:txBody>
      </p:sp>
      <p:sp>
        <p:nvSpPr>
          <p:cNvPr id="3" name="Content Placeholder 2"/>
          <p:cNvSpPr>
            <a:spLocks noGrp="1"/>
          </p:cNvSpPr>
          <p:nvPr>
            <p:ph idx="1"/>
          </p:nvPr>
        </p:nvSpPr>
        <p:spPr/>
        <p:txBody>
          <a:body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endParaRPr lang="en-US"/>
          </a:p>
        </p:txBody>
      </p:sp>
      <p:sp>
        <p:nvSpPr>
          <p:cNvPr id="4" name="Date Placeholder 3"/>
          <p:cNvSpPr>
            <a:spLocks noGrp="1"/>
          </p:cNvSpPr>
          <p:nvPr>
            <p:ph type="dt" sz="half" idx="10"/>
          </p:nvPr>
        </p:nvSpPr>
        <p:spPr/>
        <p:txBody>
          <a:bodyPr/>
          <a:lstStyle/>
          <a:p>
            <a:fld id="{8FFA533C-A42F-4FAF-A5E9-BE37470549C7}" type="datetimeFigureOut">
              <a:rPr lang="de-DE" smtClean="0"/>
              <a:t>31.08.2026</a:t>
            </a:fld>
            <a:endParaRPr lang="de-DE"/>
          </a:p>
        </p:txBody>
      </p:sp>
      <p:sp>
        <p:nvSpPr>
          <p:cNvPr id="5" name="Footer Placeholder 4"/>
          <p:cNvSpPr>
            <a:spLocks noGrp="1"/>
          </p:cNvSpPr>
          <p:nvPr>
            <p:ph type="ftr" sz="quarter" idx="11"/>
          </p:nvPr>
        </p:nvSpPr>
        <p:spPr/>
        <p:txBody>
          <a:bodyPr/>
          <a:lstStyle/>
          <a:p>
            <a:endParaRPr lang="de-DE"/>
          </a:p>
        </p:txBody>
      </p:sp>
      <p:sp>
        <p:nvSpPr>
          <p:cNvPr id="6" name="Slide Number Placeholder 5"/>
          <p:cNvSpPr>
            <a:spLocks noGrp="1"/>
          </p:cNvSpPr>
          <p:nvPr>
            <p:ph type="sldNum" sz="quarter" idx="12"/>
          </p:nvPr>
        </p:nvSpPr>
        <p:spPr/>
        <p:txBody>
          <a:bodyPr/>
          <a:lstStyle/>
          <a:p>
            <a:fld id="{063EA5C9-5F07-44E0-B979-FF00E197400B}" type="slidenum">
              <a:rPr lang="de-DE" smtClean="0"/>
              <a:t>‹Nr.›</a:t>
            </a:fld>
            <a:endParaRPr lang="de-DE"/>
          </a:p>
        </p:txBody>
      </p:sp>
    </p:spTree>
    <p:extLst>
      <p:ext uri="{BB962C8B-B14F-4D97-AF65-F5344CB8AC3E}">
        <p14:creationId xmlns:p14="http://schemas.microsoft.com/office/powerpoint/2010/main" val="33303493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Abschnitts-&#10;überschrift">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de-DE"/>
              <a:t>Mastertitelformat bearbeiten</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de-DE"/>
              <a:t>Mastertextformat bearbeiten</a:t>
            </a:r>
          </a:p>
        </p:txBody>
      </p:sp>
      <p:sp>
        <p:nvSpPr>
          <p:cNvPr id="4" name="Date Placeholder 3"/>
          <p:cNvSpPr>
            <a:spLocks noGrp="1"/>
          </p:cNvSpPr>
          <p:nvPr>
            <p:ph type="dt" sz="half" idx="10"/>
          </p:nvPr>
        </p:nvSpPr>
        <p:spPr/>
        <p:txBody>
          <a:bodyPr/>
          <a:lstStyle/>
          <a:p>
            <a:fld id="{8FFA533C-A42F-4FAF-A5E9-BE37470549C7}" type="datetimeFigureOut">
              <a:rPr lang="de-DE" smtClean="0"/>
              <a:t>31.08.2026</a:t>
            </a:fld>
            <a:endParaRPr lang="de-DE"/>
          </a:p>
        </p:txBody>
      </p:sp>
      <p:sp>
        <p:nvSpPr>
          <p:cNvPr id="5" name="Footer Placeholder 4"/>
          <p:cNvSpPr>
            <a:spLocks noGrp="1"/>
          </p:cNvSpPr>
          <p:nvPr>
            <p:ph type="ftr" sz="quarter" idx="11"/>
          </p:nvPr>
        </p:nvSpPr>
        <p:spPr/>
        <p:txBody>
          <a:bodyPr/>
          <a:lstStyle/>
          <a:p>
            <a:endParaRPr lang="de-DE"/>
          </a:p>
        </p:txBody>
      </p:sp>
      <p:sp>
        <p:nvSpPr>
          <p:cNvPr id="6" name="Slide Number Placeholder 5"/>
          <p:cNvSpPr>
            <a:spLocks noGrp="1"/>
          </p:cNvSpPr>
          <p:nvPr>
            <p:ph type="sldNum" sz="quarter" idx="12"/>
          </p:nvPr>
        </p:nvSpPr>
        <p:spPr/>
        <p:txBody>
          <a:bodyPr/>
          <a:lstStyle/>
          <a:p>
            <a:fld id="{063EA5C9-5F07-44E0-B979-FF00E197400B}" type="slidenum">
              <a:rPr lang="de-DE" smtClean="0"/>
              <a:t>‹Nr.›</a:t>
            </a:fld>
            <a:endParaRPr lang="de-DE"/>
          </a:p>
        </p:txBody>
      </p:sp>
    </p:spTree>
    <p:extLst>
      <p:ext uri="{BB962C8B-B14F-4D97-AF65-F5344CB8AC3E}">
        <p14:creationId xmlns:p14="http://schemas.microsoft.com/office/powerpoint/2010/main" val="3915680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Zwei Inhalt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de-DE"/>
              <a:t>Mastertitelformat bearbeiten</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endParaRPr lang="en-US"/>
          </a:p>
        </p:txBody>
      </p:sp>
      <p:sp>
        <p:nvSpPr>
          <p:cNvPr id="5" name="Date Placeholder 4"/>
          <p:cNvSpPr>
            <a:spLocks noGrp="1"/>
          </p:cNvSpPr>
          <p:nvPr>
            <p:ph type="dt" sz="half" idx="10"/>
          </p:nvPr>
        </p:nvSpPr>
        <p:spPr/>
        <p:txBody>
          <a:bodyPr/>
          <a:lstStyle/>
          <a:p>
            <a:fld id="{8FFA533C-A42F-4FAF-A5E9-BE37470549C7}" type="datetimeFigureOut">
              <a:rPr lang="de-DE" smtClean="0"/>
              <a:t>31.08.2026</a:t>
            </a:fld>
            <a:endParaRPr lang="de-DE"/>
          </a:p>
        </p:txBody>
      </p:sp>
      <p:sp>
        <p:nvSpPr>
          <p:cNvPr id="6" name="Footer Placeholder 5"/>
          <p:cNvSpPr>
            <a:spLocks noGrp="1"/>
          </p:cNvSpPr>
          <p:nvPr>
            <p:ph type="ftr" sz="quarter" idx="11"/>
          </p:nvPr>
        </p:nvSpPr>
        <p:spPr/>
        <p:txBody>
          <a:bodyPr/>
          <a:lstStyle/>
          <a:p>
            <a:endParaRPr lang="de-DE"/>
          </a:p>
        </p:txBody>
      </p:sp>
      <p:sp>
        <p:nvSpPr>
          <p:cNvPr id="7" name="Slide Number Placeholder 6"/>
          <p:cNvSpPr>
            <a:spLocks noGrp="1"/>
          </p:cNvSpPr>
          <p:nvPr>
            <p:ph type="sldNum" sz="quarter" idx="12"/>
          </p:nvPr>
        </p:nvSpPr>
        <p:spPr/>
        <p:txBody>
          <a:bodyPr/>
          <a:lstStyle/>
          <a:p>
            <a:fld id="{063EA5C9-5F07-44E0-B979-FF00E197400B}" type="slidenum">
              <a:rPr lang="de-DE" smtClean="0"/>
              <a:t>‹Nr.›</a:t>
            </a:fld>
            <a:endParaRPr lang="de-DE"/>
          </a:p>
        </p:txBody>
      </p:sp>
    </p:spTree>
    <p:extLst>
      <p:ext uri="{BB962C8B-B14F-4D97-AF65-F5344CB8AC3E}">
        <p14:creationId xmlns:p14="http://schemas.microsoft.com/office/powerpoint/2010/main" val="39916943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Vergleich">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de-DE"/>
              <a:t>Mastertitelformat bearbeiten</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de-DE"/>
              <a:t>Mastertextformat bearbeiten</a:t>
            </a:r>
          </a:p>
        </p:txBody>
      </p:sp>
      <p:sp>
        <p:nvSpPr>
          <p:cNvPr id="4" name="Content Placeholder 3"/>
          <p:cNvSpPr>
            <a:spLocks noGrp="1"/>
          </p:cNvSpPr>
          <p:nvPr>
            <p:ph sz="half" idx="2"/>
          </p:nvPr>
        </p:nvSpPr>
        <p:spPr>
          <a:xfrm>
            <a:off x="839788" y="2505075"/>
            <a:ext cx="5157787" cy="3684588"/>
          </a:xfrm>
        </p:spPr>
        <p:txBody>
          <a:body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de-DE"/>
              <a:t>Mastertextformat bearbeiten</a:t>
            </a:r>
          </a:p>
        </p:txBody>
      </p:sp>
      <p:sp>
        <p:nvSpPr>
          <p:cNvPr id="6" name="Content Placeholder 5"/>
          <p:cNvSpPr>
            <a:spLocks noGrp="1"/>
          </p:cNvSpPr>
          <p:nvPr>
            <p:ph sz="quarter" idx="4"/>
          </p:nvPr>
        </p:nvSpPr>
        <p:spPr>
          <a:xfrm>
            <a:off x="6172200" y="2505075"/>
            <a:ext cx="5183188" cy="3684588"/>
          </a:xfrm>
        </p:spPr>
        <p:txBody>
          <a:body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endParaRPr lang="en-US"/>
          </a:p>
        </p:txBody>
      </p:sp>
      <p:sp>
        <p:nvSpPr>
          <p:cNvPr id="7" name="Date Placeholder 6"/>
          <p:cNvSpPr>
            <a:spLocks noGrp="1"/>
          </p:cNvSpPr>
          <p:nvPr>
            <p:ph type="dt" sz="half" idx="10"/>
          </p:nvPr>
        </p:nvSpPr>
        <p:spPr/>
        <p:txBody>
          <a:bodyPr/>
          <a:lstStyle/>
          <a:p>
            <a:fld id="{8FFA533C-A42F-4FAF-A5E9-BE37470549C7}" type="datetimeFigureOut">
              <a:rPr lang="de-DE" smtClean="0"/>
              <a:t>31.08.2026</a:t>
            </a:fld>
            <a:endParaRPr lang="de-DE"/>
          </a:p>
        </p:txBody>
      </p:sp>
      <p:sp>
        <p:nvSpPr>
          <p:cNvPr id="8" name="Footer Placeholder 7"/>
          <p:cNvSpPr>
            <a:spLocks noGrp="1"/>
          </p:cNvSpPr>
          <p:nvPr>
            <p:ph type="ftr" sz="quarter" idx="11"/>
          </p:nvPr>
        </p:nvSpPr>
        <p:spPr/>
        <p:txBody>
          <a:bodyPr/>
          <a:lstStyle/>
          <a:p>
            <a:endParaRPr lang="de-DE"/>
          </a:p>
        </p:txBody>
      </p:sp>
      <p:sp>
        <p:nvSpPr>
          <p:cNvPr id="9" name="Slide Number Placeholder 8"/>
          <p:cNvSpPr>
            <a:spLocks noGrp="1"/>
          </p:cNvSpPr>
          <p:nvPr>
            <p:ph type="sldNum" sz="quarter" idx="12"/>
          </p:nvPr>
        </p:nvSpPr>
        <p:spPr/>
        <p:txBody>
          <a:bodyPr/>
          <a:lstStyle/>
          <a:p>
            <a:fld id="{063EA5C9-5F07-44E0-B979-FF00E197400B}" type="slidenum">
              <a:rPr lang="de-DE" smtClean="0"/>
              <a:t>‹Nr.›</a:t>
            </a:fld>
            <a:endParaRPr lang="de-DE"/>
          </a:p>
        </p:txBody>
      </p:sp>
    </p:spTree>
    <p:extLst>
      <p:ext uri="{BB962C8B-B14F-4D97-AF65-F5344CB8AC3E}">
        <p14:creationId xmlns:p14="http://schemas.microsoft.com/office/powerpoint/2010/main" val="30615450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Nur Titel">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de-DE"/>
              <a:t>Mastertitelformat bearbeiten</a:t>
            </a:r>
            <a:endParaRPr lang="en-US"/>
          </a:p>
        </p:txBody>
      </p:sp>
      <p:sp>
        <p:nvSpPr>
          <p:cNvPr id="3" name="Date Placeholder 2"/>
          <p:cNvSpPr>
            <a:spLocks noGrp="1"/>
          </p:cNvSpPr>
          <p:nvPr>
            <p:ph type="dt" sz="half" idx="10"/>
          </p:nvPr>
        </p:nvSpPr>
        <p:spPr/>
        <p:txBody>
          <a:bodyPr/>
          <a:lstStyle/>
          <a:p>
            <a:fld id="{8FFA533C-A42F-4FAF-A5E9-BE37470549C7}" type="datetimeFigureOut">
              <a:rPr lang="de-DE" smtClean="0"/>
              <a:t>31.08.2026</a:t>
            </a:fld>
            <a:endParaRPr lang="de-DE"/>
          </a:p>
        </p:txBody>
      </p:sp>
      <p:sp>
        <p:nvSpPr>
          <p:cNvPr id="4" name="Footer Placeholder 3"/>
          <p:cNvSpPr>
            <a:spLocks noGrp="1"/>
          </p:cNvSpPr>
          <p:nvPr>
            <p:ph type="ftr" sz="quarter" idx="11"/>
          </p:nvPr>
        </p:nvSpPr>
        <p:spPr/>
        <p:txBody>
          <a:bodyPr/>
          <a:lstStyle/>
          <a:p>
            <a:endParaRPr lang="de-DE"/>
          </a:p>
        </p:txBody>
      </p:sp>
      <p:sp>
        <p:nvSpPr>
          <p:cNvPr id="5" name="Slide Number Placeholder 4"/>
          <p:cNvSpPr>
            <a:spLocks noGrp="1"/>
          </p:cNvSpPr>
          <p:nvPr>
            <p:ph type="sldNum" sz="quarter" idx="12"/>
          </p:nvPr>
        </p:nvSpPr>
        <p:spPr/>
        <p:txBody>
          <a:bodyPr/>
          <a:lstStyle/>
          <a:p>
            <a:fld id="{063EA5C9-5F07-44E0-B979-FF00E197400B}" type="slidenum">
              <a:rPr lang="de-DE" smtClean="0"/>
              <a:t>‹Nr.›</a:t>
            </a:fld>
            <a:endParaRPr lang="de-DE"/>
          </a:p>
        </p:txBody>
      </p:sp>
    </p:spTree>
    <p:extLst>
      <p:ext uri="{BB962C8B-B14F-4D97-AF65-F5344CB8AC3E}">
        <p14:creationId xmlns:p14="http://schemas.microsoft.com/office/powerpoint/2010/main" val="37887819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Leer">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FFA533C-A42F-4FAF-A5E9-BE37470549C7}" type="datetimeFigureOut">
              <a:rPr lang="de-DE" smtClean="0"/>
              <a:t>31.08.2026</a:t>
            </a:fld>
            <a:endParaRPr lang="de-DE"/>
          </a:p>
        </p:txBody>
      </p:sp>
      <p:sp>
        <p:nvSpPr>
          <p:cNvPr id="3" name="Footer Placeholder 2"/>
          <p:cNvSpPr>
            <a:spLocks noGrp="1"/>
          </p:cNvSpPr>
          <p:nvPr>
            <p:ph type="ftr" sz="quarter" idx="11"/>
          </p:nvPr>
        </p:nvSpPr>
        <p:spPr/>
        <p:txBody>
          <a:bodyPr/>
          <a:lstStyle/>
          <a:p>
            <a:endParaRPr lang="de-DE"/>
          </a:p>
        </p:txBody>
      </p:sp>
      <p:sp>
        <p:nvSpPr>
          <p:cNvPr id="4" name="Slide Number Placeholder 3"/>
          <p:cNvSpPr>
            <a:spLocks noGrp="1"/>
          </p:cNvSpPr>
          <p:nvPr>
            <p:ph type="sldNum" sz="quarter" idx="12"/>
          </p:nvPr>
        </p:nvSpPr>
        <p:spPr/>
        <p:txBody>
          <a:bodyPr/>
          <a:lstStyle/>
          <a:p>
            <a:fld id="{063EA5C9-5F07-44E0-B979-FF00E197400B}" type="slidenum">
              <a:rPr lang="de-DE" smtClean="0"/>
              <a:t>‹Nr.›</a:t>
            </a:fld>
            <a:endParaRPr lang="de-DE"/>
          </a:p>
        </p:txBody>
      </p:sp>
    </p:spTree>
    <p:extLst>
      <p:ext uri="{BB962C8B-B14F-4D97-AF65-F5344CB8AC3E}">
        <p14:creationId xmlns:p14="http://schemas.microsoft.com/office/powerpoint/2010/main" val="32893621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Inhalt mit Überschrift">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de-DE"/>
              <a:t>Mastertitelformat bearbeiten</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de-DE"/>
              <a:t>Mastertextformat bearbeiten</a:t>
            </a:r>
          </a:p>
        </p:txBody>
      </p:sp>
      <p:sp>
        <p:nvSpPr>
          <p:cNvPr id="5" name="Date Placeholder 4"/>
          <p:cNvSpPr>
            <a:spLocks noGrp="1"/>
          </p:cNvSpPr>
          <p:nvPr>
            <p:ph type="dt" sz="half" idx="10"/>
          </p:nvPr>
        </p:nvSpPr>
        <p:spPr/>
        <p:txBody>
          <a:bodyPr/>
          <a:lstStyle/>
          <a:p>
            <a:fld id="{8FFA533C-A42F-4FAF-A5E9-BE37470549C7}" type="datetimeFigureOut">
              <a:rPr lang="de-DE" smtClean="0"/>
              <a:t>31.08.2026</a:t>
            </a:fld>
            <a:endParaRPr lang="de-DE"/>
          </a:p>
        </p:txBody>
      </p:sp>
      <p:sp>
        <p:nvSpPr>
          <p:cNvPr id="6" name="Footer Placeholder 5"/>
          <p:cNvSpPr>
            <a:spLocks noGrp="1"/>
          </p:cNvSpPr>
          <p:nvPr>
            <p:ph type="ftr" sz="quarter" idx="11"/>
          </p:nvPr>
        </p:nvSpPr>
        <p:spPr/>
        <p:txBody>
          <a:bodyPr/>
          <a:lstStyle/>
          <a:p>
            <a:endParaRPr lang="de-DE"/>
          </a:p>
        </p:txBody>
      </p:sp>
      <p:sp>
        <p:nvSpPr>
          <p:cNvPr id="7" name="Slide Number Placeholder 6"/>
          <p:cNvSpPr>
            <a:spLocks noGrp="1"/>
          </p:cNvSpPr>
          <p:nvPr>
            <p:ph type="sldNum" sz="quarter" idx="12"/>
          </p:nvPr>
        </p:nvSpPr>
        <p:spPr/>
        <p:txBody>
          <a:bodyPr/>
          <a:lstStyle/>
          <a:p>
            <a:fld id="{063EA5C9-5F07-44E0-B979-FF00E197400B}" type="slidenum">
              <a:rPr lang="de-DE" smtClean="0"/>
              <a:t>‹Nr.›</a:t>
            </a:fld>
            <a:endParaRPr lang="de-DE"/>
          </a:p>
        </p:txBody>
      </p:sp>
    </p:spTree>
    <p:extLst>
      <p:ext uri="{BB962C8B-B14F-4D97-AF65-F5344CB8AC3E}">
        <p14:creationId xmlns:p14="http://schemas.microsoft.com/office/powerpoint/2010/main" val="40680055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Bild mit Überschrift">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de-DE"/>
              <a:t>Mastertitelformat bearbeiten</a:t>
            </a:r>
            <a:endParaRPr lang="en-US"/>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de-DE"/>
              <a:t>Bild durch Klicken auf Symbol hinzufügen</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de-DE"/>
              <a:t>Mastertextformat bearbeiten</a:t>
            </a:r>
          </a:p>
        </p:txBody>
      </p:sp>
      <p:sp>
        <p:nvSpPr>
          <p:cNvPr id="5" name="Date Placeholder 4"/>
          <p:cNvSpPr>
            <a:spLocks noGrp="1"/>
          </p:cNvSpPr>
          <p:nvPr>
            <p:ph type="dt" sz="half" idx="10"/>
          </p:nvPr>
        </p:nvSpPr>
        <p:spPr/>
        <p:txBody>
          <a:bodyPr/>
          <a:lstStyle/>
          <a:p>
            <a:fld id="{8FFA533C-A42F-4FAF-A5E9-BE37470549C7}" type="datetimeFigureOut">
              <a:rPr lang="de-DE" smtClean="0"/>
              <a:t>31.08.2026</a:t>
            </a:fld>
            <a:endParaRPr lang="de-DE"/>
          </a:p>
        </p:txBody>
      </p:sp>
      <p:sp>
        <p:nvSpPr>
          <p:cNvPr id="6" name="Footer Placeholder 5"/>
          <p:cNvSpPr>
            <a:spLocks noGrp="1"/>
          </p:cNvSpPr>
          <p:nvPr>
            <p:ph type="ftr" sz="quarter" idx="11"/>
          </p:nvPr>
        </p:nvSpPr>
        <p:spPr/>
        <p:txBody>
          <a:bodyPr/>
          <a:lstStyle/>
          <a:p>
            <a:endParaRPr lang="de-DE"/>
          </a:p>
        </p:txBody>
      </p:sp>
      <p:sp>
        <p:nvSpPr>
          <p:cNvPr id="7" name="Slide Number Placeholder 6"/>
          <p:cNvSpPr>
            <a:spLocks noGrp="1"/>
          </p:cNvSpPr>
          <p:nvPr>
            <p:ph type="sldNum" sz="quarter" idx="12"/>
          </p:nvPr>
        </p:nvSpPr>
        <p:spPr/>
        <p:txBody>
          <a:bodyPr/>
          <a:lstStyle/>
          <a:p>
            <a:fld id="{063EA5C9-5F07-44E0-B979-FF00E197400B}" type="slidenum">
              <a:rPr lang="de-DE" smtClean="0"/>
              <a:t>‹Nr.›</a:t>
            </a:fld>
            <a:endParaRPr lang="de-DE"/>
          </a:p>
        </p:txBody>
      </p:sp>
    </p:spTree>
    <p:extLst>
      <p:ext uri="{BB962C8B-B14F-4D97-AF65-F5344CB8AC3E}">
        <p14:creationId xmlns:p14="http://schemas.microsoft.com/office/powerpoint/2010/main" val="9329619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el und vertikaler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de-DE"/>
              <a:t>Mastertitelformat bearbeiten</a:t>
            </a:r>
            <a:endParaRPr lang="en-US"/>
          </a:p>
        </p:txBody>
      </p:sp>
      <p:sp>
        <p:nvSpPr>
          <p:cNvPr id="3" name="Vertical Text Placeholder 2"/>
          <p:cNvSpPr>
            <a:spLocks noGrp="1"/>
          </p:cNvSpPr>
          <p:nvPr>
            <p:ph type="body" orient="vert" idx="1"/>
          </p:nvPr>
        </p:nvSpPr>
        <p:spPr/>
        <p:txBody>
          <a:bodyPr vert="eaVert"/>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endParaRPr lang="en-US"/>
          </a:p>
        </p:txBody>
      </p:sp>
      <p:sp>
        <p:nvSpPr>
          <p:cNvPr id="4" name="Date Placeholder 3"/>
          <p:cNvSpPr>
            <a:spLocks noGrp="1"/>
          </p:cNvSpPr>
          <p:nvPr>
            <p:ph type="dt" sz="half" idx="10"/>
          </p:nvPr>
        </p:nvSpPr>
        <p:spPr/>
        <p:txBody>
          <a:bodyPr/>
          <a:lstStyle/>
          <a:p>
            <a:fld id="{8FFA533C-A42F-4FAF-A5E9-BE37470549C7}" type="datetimeFigureOut">
              <a:rPr lang="de-DE" smtClean="0"/>
              <a:t>31.08.2026</a:t>
            </a:fld>
            <a:endParaRPr lang="de-DE"/>
          </a:p>
        </p:txBody>
      </p:sp>
      <p:sp>
        <p:nvSpPr>
          <p:cNvPr id="5" name="Footer Placeholder 4"/>
          <p:cNvSpPr>
            <a:spLocks noGrp="1"/>
          </p:cNvSpPr>
          <p:nvPr>
            <p:ph type="ftr" sz="quarter" idx="11"/>
          </p:nvPr>
        </p:nvSpPr>
        <p:spPr/>
        <p:txBody>
          <a:bodyPr/>
          <a:lstStyle/>
          <a:p>
            <a:endParaRPr lang="de-DE"/>
          </a:p>
        </p:txBody>
      </p:sp>
      <p:sp>
        <p:nvSpPr>
          <p:cNvPr id="6" name="Slide Number Placeholder 5"/>
          <p:cNvSpPr>
            <a:spLocks noGrp="1"/>
          </p:cNvSpPr>
          <p:nvPr>
            <p:ph type="sldNum" sz="quarter" idx="12"/>
          </p:nvPr>
        </p:nvSpPr>
        <p:spPr/>
        <p:txBody>
          <a:bodyPr/>
          <a:lstStyle/>
          <a:p>
            <a:fld id="{063EA5C9-5F07-44E0-B979-FF00E197400B}" type="slidenum">
              <a:rPr lang="de-DE" smtClean="0"/>
              <a:t>‹Nr.›</a:t>
            </a:fld>
            <a:endParaRPr lang="de-DE"/>
          </a:p>
        </p:txBody>
      </p:sp>
    </p:spTree>
    <p:extLst>
      <p:ext uri="{BB962C8B-B14F-4D97-AF65-F5344CB8AC3E}">
        <p14:creationId xmlns:p14="http://schemas.microsoft.com/office/powerpoint/2010/main" val="4564037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kaler Titel u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de-DE"/>
              <a:t>Mastertitelformat bearbeiten</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endParaRPr lang="en-US"/>
          </a:p>
        </p:txBody>
      </p:sp>
      <p:sp>
        <p:nvSpPr>
          <p:cNvPr id="4" name="Date Placeholder 3"/>
          <p:cNvSpPr>
            <a:spLocks noGrp="1"/>
          </p:cNvSpPr>
          <p:nvPr>
            <p:ph type="dt" sz="half" idx="10"/>
          </p:nvPr>
        </p:nvSpPr>
        <p:spPr/>
        <p:txBody>
          <a:bodyPr/>
          <a:lstStyle/>
          <a:p>
            <a:fld id="{8FFA533C-A42F-4FAF-A5E9-BE37470549C7}" type="datetimeFigureOut">
              <a:rPr lang="de-DE" smtClean="0"/>
              <a:t>31.08.2026</a:t>
            </a:fld>
            <a:endParaRPr lang="de-DE"/>
          </a:p>
        </p:txBody>
      </p:sp>
      <p:sp>
        <p:nvSpPr>
          <p:cNvPr id="5" name="Footer Placeholder 4"/>
          <p:cNvSpPr>
            <a:spLocks noGrp="1"/>
          </p:cNvSpPr>
          <p:nvPr>
            <p:ph type="ftr" sz="quarter" idx="11"/>
          </p:nvPr>
        </p:nvSpPr>
        <p:spPr/>
        <p:txBody>
          <a:bodyPr/>
          <a:lstStyle/>
          <a:p>
            <a:endParaRPr lang="de-DE"/>
          </a:p>
        </p:txBody>
      </p:sp>
      <p:sp>
        <p:nvSpPr>
          <p:cNvPr id="6" name="Slide Number Placeholder 5"/>
          <p:cNvSpPr>
            <a:spLocks noGrp="1"/>
          </p:cNvSpPr>
          <p:nvPr>
            <p:ph type="sldNum" sz="quarter" idx="12"/>
          </p:nvPr>
        </p:nvSpPr>
        <p:spPr/>
        <p:txBody>
          <a:bodyPr/>
          <a:lstStyle/>
          <a:p>
            <a:fld id="{063EA5C9-5F07-44E0-B979-FF00E197400B}" type="slidenum">
              <a:rPr lang="de-DE" smtClean="0"/>
              <a:t>‹Nr.›</a:t>
            </a:fld>
            <a:endParaRPr lang="de-DE"/>
          </a:p>
        </p:txBody>
      </p:sp>
    </p:spTree>
    <p:extLst>
      <p:ext uri="{BB962C8B-B14F-4D97-AF65-F5344CB8AC3E}">
        <p14:creationId xmlns:p14="http://schemas.microsoft.com/office/powerpoint/2010/main" val="8737963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de-DE"/>
              <a:t>Mastertitelformat bearbeiten</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FFA533C-A42F-4FAF-A5E9-BE37470549C7}" type="datetimeFigureOut">
              <a:rPr lang="de-DE" smtClean="0"/>
              <a:t>31.08.2026</a:t>
            </a:fld>
            <a:endParaRPr lang="de-DE"/>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de-DE"/>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63EA5C9-5F07-44E0-B979-FF00E197400B}" type="slidenum">
              <a:rPr lang="de-DE" smtClean="0"/>
              <a:t>‹Nr.›</a:t>
            </a:fld>
            <a:endParaRPr lang="de-DE"/>
          </a:p>
        </p:txBody>
      </p:sp>
    </p:spTree>
    <p:extLst>
      <p:ext uri="{BB962C8B-B14F-4D97-AF65-F5344CB8AC3E}">
        <p14:creationId xmlns:p14="http://schemas.microsoft.com/office/powerpoint/2010/main" val="1141159946"/>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7.png"/><Relationship Id="rId1" Type="http://schemas.openxmlformats.org/officeDocument/2006/relationships/slideLayout" Target="../slideLayouts/slideLayout4.xml"/><Relationship Id="rId5" Type="http://schemas.microsoft.com/office/2007/relationships/hdphoto" Target="../media/hdphoto2.wdp"/><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hyperlink" Target="tel:00493055775252" TargetMode="External"/><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10.png"/><Relationship Id="rId1" Type="http://schemas.openxmlformats.org/officeDocument/2006/relationships/slideLayout" Target="../slideLayouts/slideLayout4.xml"/><Relationship Id="rId4" Type="http://schemas.openxmlformats.org/officeDocument/2006/relationships/image" Target="../media/image11.jpeg"/></Relationships>
</file>

<file path=ppt/slides/_rels/slide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jpeg"/><Relationship Id="rId1" Type="http://schemas.openxmlformats.org/officeDocument/2006/relationships/slideLayout" Target="../slideLayouts/slideLayout4.xml"/><Relationship Id="rId4" Type="http://schemas.microsoft.com/office/2007/relationships/hdphoto" Target="../media/hdphoto4.wdp"/></Relationships>
</file>

<file path=ppt/slides/_rels/slide11.xml.rels><?xml version="1.0" encoding="UTF-8" standalone="yes"?>
<Relationships xmlns="http://schemas.openxmlformats.org/package/2006/relationships"><Relationship Id="rId3" Type="http://schemas.microsoft.com/office/2007/relationships/hdphoto" Target="../media/hdphoto5.wdp"/><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jpeg"/><Relationship Id="rId1" Type="http://schemas.openxmlformats.org/officeDocument/2006/relationships/slideLayout" Target="../slideLayouts/slideLayout4.xml"/><Relationship Id="rId4" Type="http://schemas.microsoft.com/office/2007/relationships/hdphoto" Target="../media/hdphoto6.wdp"/></Relationships>
</file>

<file path=ppt/slides/_rels/slide1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1.jpeg"/><Relationship Id="rId1" Type="http://schemas.openxmlformats.org/officeDocument/2006/relationships/slideLayout" Target="../slideLayouts/slideLayout4.xml"/><Relationship Id="rId4" Type="http://schemas.microsoft.com/office/2007/relationships/hdphoto" Target="../media/hdphoto7.wdp"/></Relationships>
</file>

<file path=ppt/slides/_rels/slide14.xml.rels><?xml version="1.0" encoding="UTF-8" standalone="yes"?>
<Relationships xmlns="http://schemas.openxmlformats.org/package/2006/relationships"><Relationship Id="rId3" Type="http://schemas.microsoft.com/office/2007/relationships/hdphoto" Target="../media/hdphoto8.wdp"/><Relationship Id="rId2" Type="http://schemas.openxmlformats.org/officeDocument/2006/relationships/image" Target="../media/image20.png"/><Relationship Id="rId1" Type="http://schemas.openxmlformats.org/officeDocument/2006/relationships/slideLayout" Target="../slideLayouts/slideLayout4.xml"/><Relationship Id="rId5" Type="http://schemas.microsoft.com/office/2007/relationships/hdphoto" Target="../media/hdphoto9.wdp"/><Relationship Id="rId4" Type="http://schemas.openxmlformats.org/officeDocument/2006/relationships/image" Target="../media/image21.png"/></Relationships>
</file>

<file path=ppt/slides/_rels/slide15.xml.rels><?xml version="1.0" encoding="UTF-8" standalone="yes"?>
<Relationships xmlns="http://schemas.openxmlformats.org/package/2006/relationships"><Relationship Id="rId3" Type="http://schemas.microsoft.com/office/2007/relationships/hdphoto" Target="../media/hdphoto10.wdp"/><Relationship Id="rId2" Type="http://schemas.openxmlformats.org/officeDocument/2006/relationships/image" Target="../media/image22.png"/><Relationship Id="rId1" Type="http://schemas.openxmlformats.org/officeDocument/2006/relationships/slideLayout" Target="../slideLayouts/slideLayout4.xml"/><Relationship Id="rId5" Type="http://schemas.microsoft.com/office/2007/relationships/hdphoto" Target="../media/hdphoto11.wdp"/><Relationship Id="rId4" Type="http://schemas.openxmlformats.org/officeDocument/2006/relationships/image" Target="../media/image23.png"/></Relationships>
</file>

<file path=ppt/slides/_rels/slide1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jpeg"/><Relationship Id="rId1" Type="http://schemas.openxmlformats.org/officeDocument/2006/relationships/slideLayout" Target="../slideLayouts/slideLayout4.xml"/><Relationship Id="rId4" Type="http://schemas.microsoft.com/office/2007/relationships/hdphoto" Target="../media/hdphoto12.wdp"/></Relationships>
</file>

<file path=ppt/slides/_rels/slide17.xml.rels><?xml version="1.0" encoding="UTF-8" standalone="yes"?>
<Relationships xmlns="http://schemas.openxmlformats.org/package/2006/relationships"><Relationship Id="rId3" Type="http://schemas.microsoft.com/office/2007/relationships/hdphoto" Target="../media/hdphoto13.wdp"/><Relationship Id="rId2" Type="http://schemas.openxmlformats.org/officeDocument/2006/relationships/image" Target="../media/image26.png"/><Relationship Id="rId1" Type="http://schemas.openxmlformats.org/officeDocument/2006/relationships/slideLayout" Target="../slideLayouts/slideLayout4.xml"/><Relationship Id="rId5" Type="http://schemas.microsoft.com/office/2007/relationships/hdphoto" Target="../media/hdphoto14.wdp"/><Relationship Id="rId4" Type="http://schemas.openxmlformats.org/officeDocument/2006/relationships/image" Target="../media/image27.png"/></Relationships>
</file>

<file path=ppt/slides/_rels/slide1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microsoft.com/office/2007/relationships/hdphoto" Target="../media/hdphoto15.wdp"/><Relationship Id="rId2" Type="http://schemas.openxmlformats.org/officeDocument/2006/relationships/image" Target="../media/image30.png"/><Relationship Id="rId1" Type="http://schemas.openxmlformats.org/officeDocument/2006/relationships/slideLayout" Target="../slideLayouts/slideLayout4.xml"/><Relationship Id="rId4" Type="http://schemas.openxmlformats.org/officeDocument/2006/relationships/image" Target="../media/image31.jpeg"/></Relationships>
</file>

<file path=ppt/slides/_rels/slide20.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32.jpe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image" Target="../media/image34.jpe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4CCBA6AB-0585-9630-2AB7-C3462AEB05BA}"/>
              </a:ext>
            </a:extLst>
          </p:cNvPr>
          <p:cNvSpPr>
            <a:spLocks noGrp="1"/>
          </p:cNvSpPr>
          <p:nvPr>
            <p:ph type="title"/>
          </p:nvPr>
        </p:nvSpPr>
        <p:spPr>
          <a:xfrm>
            <a:off x="838201" y="365125"/>
            <a:ext cx="9316452" cy="1583991"/>
          </a:xfrm>
        </p:spPr>
        <p:txBody>
          <a:bodyPr>
            <a:noAutofit/>
          </a:bodyPr>
          <a:lstStyle/>
          <a:p>
            <a:pPr>
              <a:lnSpc>
                <a:spcPct val="100000"/>
              </a:lnSpc>
            </a:pPr>
            <a:br>
              <a:rPr lang="de-DE" sz="6000" kern="100">
                <a:effectLst/>
                <a:latin typeface="Calibri" panose="020F0502020204030204" pitchFamily="34" charset="0"/>
                <a:ea typeface="Times New Roman" panose="02020603050405020304" pitchFamily="18" charset="0"/>
                <a:cs typeface="Times New Roman" panose="02020603050405020304" pitchFamily="18" charset="0"/>
              </a:rPr>
            </a:br>
            <a:br>
              <a:rPr lang="de-DE" sz="6000" kern="100">
                <a:effectLst/>
                <a:latin typeface="Calibri" panose="020F0502020204030204" pitchFamily="34" charset="0"/>
                <a:ea typeface="Times New Roman" panose="02020603050405020304" pitchFamily="18" charset="0"/>
                <a:cs typeface="Times New Roman" panose="02020603050405020304" pitchFamily="18" charset="0"/>
              </a:rPr>
            </a:br>
            <a:br>
              <a:rPr lang="de-DE" sz="6000" kern="100">
                <a:effectLst/>
                <a:latin typeface="Calibri" panose="020F0502020204030204" pitchFamily="34" charset="0"/>
                <a:ea typeface="Times New Roman" panose="02020603050405020304" pitchFamily="18" charset="0"/>
                <a:cs typeface="Times New Roman" panose="02020603050405020304" pitchFamily="18" charset="0"/>
              </a:rPr>
            </a:br>
            <a:br>
              <a:rPr lang="de-DE" sz="6000" kern="100">
                <a:effectLst/>
                <a:latin typeface="Calibri" panose="020F0502020204030204" pitchFamily="34" charset="0"/>
                <a:ea typeface="Times New Roman" panose="02020603050405020304" pitchFamily="18" charset="0"/>
                <a:cs typeface="Times New Roman" panose="02020603050405020304" pitchFamily="18" charset="0"/>
              </a:rPr>
            </a:br>
            <a:r>
              <a:rPr lang="de-DE" sz="6000" kern="100">
                <a:effectLst/>
                <a:latin typeface="Sneak" panose="00000500000000000000"/>
                <a:ea typeface="Times New Roman" panose="02020603050405020304" pitchFamily="18" charset="0"/>
                <a:cs typeface="Times New Roman" panose="02020603050405020304" pitchFamily="18" charset="0"/>
              </a:rPr>
              <a:t>Dein Besuch im </a:t>
            </a:r>
            <a:br>
              <a:rPr lang="de-DE" sz="6000" kern="100">
                <a:effectLst/>
                <a:latin typeface="Sneak" panose="00000500000000000000"/>
                <a:ea typeface="Times New Roman" panose="02020603050405020304" pitchFamily="18" charset="0"/>
                <a:cs typeface="Times New Roman" panose="02020603050405020304" pitchFamily="18" charset="0"/>
              </a:rPr>
            </a:br>
            <a:r>
              <a:rPr lang="de-DE" sz="6000" kern="100">
                <a:effectLst/>
                <a:latin typeface="Sneak" panose="00000500000000000000"/>
                <a:ea typeface="Times New Roman" panose="02020603050405020304" pitchFamily="18" charset="0"/>
                <a:cs typeface="Times New Roman" panose="02020603050405020304" pitchFamily="18" charset="0"/>
              </a:rPr>
              <a:t>Theater an der Parkaue </a:t>
            </a:r>
            <a:br>
              <a:rPr lang="de-DE" sz="2800" kern="100">
                <a:effectLst/>
                <a:latin typeface="Sneak" panose="00000500000000000000" pitchFamily="50" charset="0"/>
                <a:ea typeface="Times New Roman" panose="02020603050405020304" pitchFamily="18" charset="0"/>
                <a:cs typeface="Times New Roman" panose="02020603050405020304" pitchFamily="18" charset="0"/>
              </a:rPr>
            </a:br>
            <a:br>
              <a:rPr lang="de-DE" sz="2800" kern="100">
                <a:effectLst/>
                <a:latin typeface="Sneak" panose="00000500000000000000" pitchFamily="50" charset="0"/>
                <a:ea typeface="Times New Roman" panose="02020603050405020304" pitchFamily="18" charset="0"/>
                <a:cs typeface="Times New Roman" panose="02020603050405020304" pitchFamily="18" charset="0"/>
              </a:rPr>
            </a:br>
            <a:br>
              <a:rPr lang="de-DE" sz="2800" kern="100">
                <a:effectLst/>
                <a:latin typeface="Sneak" panose="00000500000000000000" pitchFamily="50" charset="0"/>
                <a:ea typeface="Times New Roman" panose="02020603050405020304" pitchFamily="18" charset="0"/>
                <a:cs typeface="Times New Roman" panose="02020603050405020304" pitchFamily="18" charset="0"/>
              </a:rPr>
            </a:br>
            <a:r>
              <a:rPr lang="de-DE" sz="2800" kern="100">
                <a:effectLst/>
                <a:latin typeface="Sneak" panose="00000500000000000000"/>
                <a:ea typeface="Times New Roman" panose="02020603050405020304" pitchFamily="18" charset="0"/>
                <a:cs typeface="Times New Roman" panose="02020603050405020304" pitchFamily="18" charset="0"/>
              </a:rPr>
              <a:t>Um zum Theater an der Parkaue zu kommen, steigt ihr am besten an der Haltestelle Frankfurter Allee aus. Hier hält die U-Bahn-Linie 5 und die S-Bahn (S 41/42 und S8 und S85).</a:t>
            </a:r>
            <a:br>
              <a:rPr lang="de-DE" sz="2800" kern="100">
                <a:effectLst/>
                <a:latin typeface="Sneak" panose="00000500000000000000"/>
                <a:ea typeface="Times New Roman" panose="02020603050405020304" pitchFamily="18" charset="0"/>
                <a:cs typeface="Times New Roman" panose="02020603050405020304" pitchFamily="18" charset="0"/>
              </a:rPr>
            </a:br>
            <a:endParaRPr lang="de-DE" sz="2800">
              <a:latin typeface="Sneak" panose="00000500000000000000"/>
            </a:endParaRPr>
          </a:p>
        </p:txBody>
      </p:sp>
    </p:spTree>
    <p:extLst>
      <p:ext uri="{BB962C8B-B14F-4D97-AF65-F5344CB8AC3E}">
        <p14:creationId xmlns:p14="http://schemas.microsoft.com/office/powerpoint/2010/main" val="6479177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nhaltsplatzhalter 5">
            <a:extLst>
              <a:ext uri="{FF2B5EF4-FFF2-40B4-BE49-F238E27FC236}">
                <a16:creationId xmlns:a16="http://schemas.microsoft.com/office/drawing/2014/main" id="{CBFDD7EC-2A5E-CBD5-299B-EA1A0BB6251F}"/>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6400400" y="2851666"/>
            <a:ext cx="5181600" cy="3454400"/>
          </a:xfrm>
          <a:prstGeom prst="rect">
            <a:avLst/>
          </a:prstGeom>
        </p:spPr>
      </p:pic>
      <p:pic>
        <p:nvPicPr>
          <p:cNvPr id="4" name="Inhaltsplatzhalter 7">
            <a:extLst>
              <a:ext uri="{FF2B5EF4-FFF2-40B4-BE49-F238E27FC236}">
                <a16:creationId xmlns:a16="http://schemas.microsoft.com/office/drawing/2014/main" id="{7BE8A401-C6B8-EF50-8513-80AB192429AF}"/>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610468" y="2938288"/>
            <a:ext cx="5179463" cy="3367778"/>
          </a:xfrm>
          <a:prstGeom prst="rect">
            <a:avLst/>
          </a:prstGeom>
        </p:spPr>
      </p:pic>
      <p:sp>
        <p:nvSpPr>
          <p:cNvPr id="2" name="Titel 1">
            <a:extLst>
              <a:ext uri="{FF2B5EF4-FFF2-40B4-BE49-F238E27FC236}">
                <a16:creationId xmlns:a16="http://schemas.microsoft.com/office/drawing/2014/main" id="{4CCBA6AB-0585-9630-2AB7-C3462AEB05BA}"/>
              </a:ext>
            </a:extLst>
          </p:cNvPr>
          <p:cNvSpPr>
            <a:spLocks noGrp="1"/>
          </p:cNvSpPr>
          <p:nvPr>
            <p:ph type="title"/>
          </p:nvPr>
        </p:nvSpPr>
        <p:spPr>
          <a:xfrm>
            <a:off x="876000" y="469557"/>
            <a:ext cx="10440000" cy="2207741"/>
          </a:xfrm>
        </p:spPr>
        <p:txBody>
          <a:bodyPr>
            <a:noAutofit/>
          </a:bodyPr>
          <a:lstStyle/>
          <a:p>
            <a:pPr>
              <a:lnSpc>
                <a:spcPct val="100000"/>
              </a:lnSpc>
            </a:pPr>
            <a:r>
              <a:rPr lang="de-DE" sz="2800" kern="100" dirty="0">
                <a:effectLst/>
                <a:latin typeface="Sneak" panose="00000500000000000000" pitchFamily="50" charset="0"/>
                <a:ea typeface="Times New Roman" panose="02020603050405020304" pitchFamily="18" charset="0"/>
                <a:cs typeface="Times New Roman" panose="02020603050405020304" pitchFamily="18" charset="0"/>
              </a:rPr>
              <a:t>Vom Bahnhof könnt ihr 2 Routen nehmen. </a:t>
            </a:r>
            <a:br>
              <a:rPr lang="de-DE" sz="2800" kern="100" dirty="0">
                <a:effectLst/>
                <a:latin typeface="Sneak" panose="00000500000000000000" pitchFamily="50" charset="0"/>
                <a:ea typeface="Times New Roman" panose="02020603050405020304" pitchFamily="18" charset="0"/>
                <a:cs typeface="Times New Roman" panose="02020603050405020304" pitchFamily="18" charset="0"/>
              </a:rPr>
            </a:br>
            <a:r>
              <a:rPr lang="de-DE" sz="2800" kern="100" dirty="0">
                <a:effectLst/>
                <a:latin typeface="Sneak" panose="00000500000000000000" pitchFamily="50" charset="0"/>
                <a:ea typeface="Times New Roman" panose="02020603050405020304" pitchFamily="18" charset="0"/>
                <a:cs typeface="Times New Roman" panose="02020603050405020304" pitchFamily="18" charset="0"/>
              </a:rPr>
              <a:t>Beide sind in etwa gleich lang.</a:t>
            </a:r>
            <a:br>
              <a:rPr lang="de-DE" sz="2800" kern="100" dirty="0">
                <a:effectLst/>
                <a:latin typeface="Sneak" panose="00000500000000000000" pitchFamily="50" charset="0"/>
                <a:ea typeface="Times New Roman" panose="02020603050405020304" pitchFamily="18" charset="0"/>
                <a:cs typeface="Times New Roman" panose="02020603050405020304" pitchFamily="18" charset="0"/>
              </a:rPr>
            </a:br>
            <a:br>
              <a:rPr lang="de-DE" sz="2800" kern="100" dirty="0">
                <a:effectLst/>
                <a:latin typeface="Calibri" panose="020F0502020204030204" pitchFamily="34" charset="0"/>
                <a:ea typeface="Times New Roman" panose="02020603050405020304" pitchFamily="18" charset="0"/>
                <a:cs typeface="Times New Roman" panose="02020603050405020304" pitchFamily="18" charset="0"/>
              </a:rPr>
            </a:br>
            <a:r>
              <a:rPr lang="de-DE" sz="2800" kern="100" dirty="0">
                <a:effectLst/>
                <a:latin typeface="Sneak" panose="00000500000000000000" pitchFamily="50" charset="0"/>
                <a:ea typeface="Times New Roman" panose="02020603050405020304" pitchFamily="18" charset="0"/>
                <a:cs typeface="Times New Roman" panose="02020603050405020304" pitchFamily="18" charset="0"/>
              </a:rPr>
              <a:t>Entlang der </a:t>
            </a:r>
            <a:r>
              <a:rPr lang="de-DE" sz="2800" kern="100" dirty="0" err="1">
                <a:effectLst/>
                <a:latin typeface="Sneak" panose="00000500000000000000" pitchFamily="50" charset="0"/>
                <a:ea typeface="Times New Roman" panose="02020603050405020304" pitchFamily="18" charset="0"/>
                <a:cs typeface="Times New Roman" panose="02020603050405020304" pitchFamily="18" charset="0"/>
              </a:rPr>
              <a:t>Möllendorffstraße</a:t>
            </a:r>
            <a:r>
              <a:rPr lang="de-DE" sz="2800" kern="100" dirty="0">
                <a:effectLst/>
                <a:latin typeface="Sneak" panose="00000500000000000000" pitchFamily="50" charset="0"/>
                <a:ea typeface="Times New Roman" panose="02020603050405020304" pitchFamily="18" charset="0"/>
                <a:cs typeface="Times New Roman" panose="02020603050405020304" pitchFamily="18" charset="0"/>
              </a:rPr>
              <a:t>. </a:t>
            </a:r>
            <a:br>
              <a:rPr lang="de-DE" sz="2800" kern="100" dirty="0">
                <a:effectLst/>
                <a:latin typeface="Sneak" panose="00000500000000000000" pitchFamily="50" charset="0"/>
                <a:ea typeface="Times New Roman" panose="02020603050405020304" pitchFamily="18" charset="0"/>
                <a:cs typeface="Times New Roman" panose="02020603050405020304" pitchFamily="18" charset="0"/>
              </a:rPr>
            </a:br>
            <a:r>
              <a:rPr lang="de-DE" sz="2800" kern="100" dirty="0">
                <a:effectLst/>
                <a:latin typeface="Sneak" panose="00000500000000000000" pitchFamily="50" charset="0"/>
                <a:ea typeface="Times New Roman" panose="02020603050405020304" pitchFamily="18" charset="0"/>
                <a:cs typeface="Times New Roman" panose="02020603050405020304" pitchFamily="18" charset="0"/>
              </a:rPr>
              <a:t>Von der Ecke könnt ihr schon das Theatergebäude sehen.</a:t>
            </a:r>
            <a:br>
              <a:rPr lang="de-DE" sz="2800" kern="100" dirty="0">
                <a:effectLst/>
                <a:latin typeface="Calibri" panose="020F0502020204030204" pitchFamily="34" charset="0"/>
                <a:ea typeface="Times New Roman" panose="02020603050405020304" pitchFamily="18" charset="0"/>
                <a:cs typeface="Times New Roman" panose="02020603050405020304" pitchFamily="18" charset="0"/>
              </a:rPr>
            </a:br>
            <a:endParaRPr lang="de-DE" sz="2800" dirty="0">
              <a:latin typeface="Sneak" panose="00000500000000000000" pitchFamily="50" charset="0"/>
            </a:endParaRPr>
          </a:p>
        </p:txBody>
      </p:sp>
    </p:spTree>
    <p:extLst>
      <p:ext uri="{BB962C8B-B14F-4D97-AF65-F5344CB8AC3E}">
        <p14:creationId xmlns:p14="http://schemas.microsoft.com/office/powerpoint/2010/main" val="4529998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Inhaltsplatzhalter 7">
            <a:extLst>
              <a:ext uri="{FF2B5EF4-FFF2-40B4-BE49-F238E27FC236}">
                <a16:creationId xmlns:a16="http://schemas.microsoft.com/office/drawing/2014/main" id="{3552D9CE-07D9-59EC-FFD0-8BF2D6850AB7}"/>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610068" y="2898023"/>
            <a:ext cx="5180663" cy="3368558"/>
          </a:xfrm>
          <a:prstGeom prst="rect">
            <a:avLst/>
          </a:prstGeom>
        </p:spPr>
      </p:pic>
      <p:pic>
        <p:nvPicPr>
          <p:cNvPr id="3" name="Inhaltsplatzhalter 5">
            <a:extLst>
              <a:ext uri="{FF2B5EF4-FFF2-40B4-BE49-F238E27FC236}">
                <a16:creationId xmlns:a16="http://schemas.microsoft.com/office/drawing/2014/main" id="{F278900E-12F9-3305-A3E0-C054556BCCF7}"/>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6400800" y="2855102"/>
            <a:ext cx="5181600" cy="3454400"/>
          </a:xfrm>
          <a:prstGeom prst="rect">
            <a:avLst/>
          </a:prstGeom>
        </p:spPr>
      </p:pic>
      <p:sp>
        <p:nvSpPr>
          <p:cNvPr id="2" name="Titel 1">
            <a:extLst>
              <a:ext uri="{FF2B5EF4-FFF2-40B4-BE49-F238E27FC236}">
                <a16:creationId xmlns:a16="http://schemas.microsoft.com/office/drawing/2014/main" id="{4CCBA6AB-0585-9630-2AB7-C3462AEB05BA}"/>
              </a:ext>
            </a:extLst>
          </p:cNvPr>
          <p:cNvSpPr>
            <a:spLocks noGrp="1"/>
          </p:cNvSpPr>
          <p:nvPr>
            <p:ph type="title"/>
          </p:nvPr>
        </p:nvSpPr>
        <p:spPr>
          <a:xfrm>
            <a:off x="876000" y="280091"/>
            <a:ext cx="10440000" cy="1325563"/>
          </a:xfrm>
        </p:spPr>
        <p:txBody>
          <a:bodyPr>
            <a:noAutofit/>
          </a:bodyPr>
          <a:lstStyle/>
          <a:p>
            <a:pPr>
              <a:lnSpc>
                <a:spcPct val="100000"/>
              </a:lnSpc>
            </a:pPr>
            <a:br>
              <a:rPr lang="de-DE" sz="2800" kern="100" dirty="0">
                <a:effectLst/>
                <a:latin typeface="Calibri" panose="020F0502020204030204" pitchFamily="34" charset="0"/>
                <a:ea typeface="Times New Roman" panose="02020603050405020304" pitchFamily="18" charset="0"/>
                <a:cs typeface="Times New Roman" panose="02020603050405020304" pitchFamily="18" charset="0"/>
              </a:rPr>
            </a:br>
            <a:r>
              <a:rPr lang="de-DE" sz="2800" kern="100" dirty="0">
                <a:effectLst/>
                <a:latin typeface="Sneak"/>
                <a:ea typeface="Times New Roman" panose="02020603050405020304" pitchFamily="18" charset="0"/>
                <a:cs typeface="Times New Roman"/>
              </a:rPr>
              <a:t>Durch </a:t>
            </a:r>
            <a:r>
              <a:rPr lang="de-DE" sz="2800" kern="100" dirty="0">
                <a:latin typeface="Sneak"/>
                <a:ea typeface="Times New Roman" panose="02020603050405020304" pitchFamily="18" charset="0"/>
                <a:cs typeface="Times New Roman"/>
              </a:rPr>
              <a:t>die</a:t>
            </a:r>
            <a:r>
              <a:rPr lang="de-DE" sz="2800" kern="100" dirty="0">
                <a:effectLst/>
                <a:latin typeface="Sneak"/>
                <a:ea typeface="Times New Roman" panose="02020603050405020304" pitchFamily="18" charset="0"/>
                <a:cs typeface="Times New Roman"/>
              </a:rPr>
              <a:t> ruhigere </a:t>
            </a:r>
            <a:r>
              <a:rPr lang="de-DE" sz="2800" kern="100" dirty="0">
                <a:latin typeface="Sneak"/>
                <a:ea typeface="Times New Roman" panose="02020603050405020304" pitchFamily="18" charset="0"/>
                <a:cs typeface="Times New Roman"/>
              </a:rPr>
              <a:t>Deutschmeister</a:t>
            </a:r>
            <a:r>
              <a:rPr lang="de-DE" sz="2800" kern="100" dirty="0">
                <a:effectLst/>
                <a:latin typeface="Sneak"/>
                <a:ea typeface="Times New Roman" panose="02020603050405020304" pitchFamily="18" charset="0"/>
                <a:cs typeface="Times New Roman"/>
              </a:rPr>
              <a:t> Straße</a:t>
            </a:r>
            <a:r>
              <a:rPr lang="de-DE" sz="2800" kern="100" dirty="0">
                <a:latin typeface="Sneak"/>
                <a:ea typeface="Times New Roman" panose="02020603050405020304" pitchFamily="18" charset="0"/>
                <a:cs typeface="Times New Roman"/>
              </a:rPr>
              <a:t>.</a:t>
            </a:r>
            <a:br>
              <a:rPr lang="de-DE" sz="2800" kern="100" dirty="0">
                <a:latin typeface="Sneak"/>
                <a:ea typeface="Times New Roman" panose="02020603050405020304" pitchFamily="18" charset="0"/>
                <a:cs typeface="Times New Roman"/>
              </a:rPr>
            </a:br>
            <a:r>
              <a:rPr lang="de-DE" sz="2800" kern="100" dirty="0">
                <a:latin typeface="Sneak"/>
                <a:ea typeface="Times New Roman" panose="02020603050405020304" pitchFamily="18" charset="0"/>
                <a:cs typeface="Times New Roman"/>
              </a:rPr>
              <a:t>Nach dem Abbiegen könnt ihr </a:t>
            </a:r>
            <a:r>
              <a:rPr lang="de-DE" sz="2800" kern="100" dirty="0">
                <a:effectLst/>
                <a:latin typeface="Sneak"/>
                <a:ea typeface="Times New Roman" panose="02020603050405020304" pitchFamily="18" charset="0"/>
                <a:cs typeface="Times New Roman"/>
              </a:rPr>
              <a:t>bereits das Theater sehen.</a:t>
            </a:r>
            <a:br>
              <a:rPr lang="de-DE" sz="2800" kern="100" dirty="0">
                <a:effectLst/>
                <a:latin typeface="Sneak" panose="00000500000000000000" pitchFamily="50" charset="0"/>
                <a:ea typeface="Times New Roman" panose="02020603050405020304" pitchFamily="18" charset="0"/>
                <a:cs typeface="Times New Roman" panose="02020603050405020304" pitchFamily="18" charset="0"/>
              </a:rPr>
            </a:br>
            <a:br>
              <a:rPr lang="de-DE" sz="2800" kern="100" dirty="0">
                <a:effectLst/>
                <a:latin typeface="Calibri" panose="020F0502020204030204" pitchFamily="34" charset="0"/>
                <a:ea typeface="Times New Roman" panose="02020603050405020304" pitchFamily="18" charset="0"/>
                <a:cs typeface="Times New Roman" panose="02020603050405020304" pitchFamily="18" charset="0"/>
              </a:rPr>
            </a:br>
            <a:endParaRPr lang="de-DE" sz="2800" dirty="0">
              <a:latin typeface="Sneak" panose="00000500000000000000" pitchFamily="50" charset="0"/>
            </a:endParaRPr>
          </a:p>
        </p:txBody>
      </p:sp>
    </p:spTree>
    <p:extLst>
      <p:ext uri="{BB962C8B-B14F-4D97-AF65-F5344CB8AC3E}">
        <p14:creationId xmlns:p14="http://schemas.microsoft.com/office/powerpoint/2010/main" val="16452291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4CCBA6AB-0585-9630-2AB7-C3462AEB05BA}"/>
              </a:ext>
            </a:extLst>
          </p:cNvPr>
          <p:cNvSpPr>
            <a:spLocks noGrp="1"/>
          </p:cNvSpPr>
          <p:nvPr>
            <p:ph type="title"/>
          </p:nvPr>
        </p:nvSpPr>
        <p:spPr>
          <a:xfrm>
            <a:off x="876000" y="282745"/>
            <a:ext cx="10440000" cy="1325563"/>
          </a:xfrm>
        </p:spPr>
        <p:txBody>
          <a:bodyPr>
            <a:noAutofit/>
          </a:bodyPr>
          <a:lstStyle/>
          <a:p>
            <a:pPr>
              <a:lnSpc>
                <a:spcPct val="100000"/>
              </a:lnSpc>
            </a:pPr>
            <a:br>
              <a:rPr lang="de-DE" sz="2800" kern="100" dirty="0">
                <a:effectLst/>
                <a:latin typeface="Calibri" panose="020F0502020204030204" pitchFamily="34" charset="0"/>
                <a:ea typeface="Times New Roman" panose="02020603050405020304" pitchFamily="18" charset="0"/>
                <a:cs typeface="Times New Roman" panose="02020603050405020304" pitchFamily="18" charset="0"/>
              </a:rPr>
            </a:br>
            <a:br>
              <a:rPr lang="de-DE" sz="2800" kern="100" dirty="0">
                <a:effectLst/>
                <a:latin typeface="Calibri" panose="020F0502020204030204" pitchFamily="34" charset="0"/>
                <a:ea typeface="Times New Roman" panose="02020603050405020304" pitchFamily="18" charset="0"/>
                <a:cs typeface="Times New Roman" panose="02020603050405020304" pitchFamily="18" charset="0"/>
              </a:rPr>
            </a:br>
            <a:r>
              <a:rPr lang="de-DE" sz="2800" kern="100" dirty="0">
                <a:effectLst/>
                <a:latin typeface="Sneak" panose="00000500000000000000" pitchFamily="50" charset="0"/>
                <a:ea typeface="Times New Roman" panose="02020603050405020304" pitchFamily="18" charset="0"/>
                <a:cs typeface="Times New Roman" panose="02020603050405020304" pitchFamily="18" charset="0"/>
              </a:rPr>
              <a:t>Von außen sieht das Theater so aus. </a:t>
            </a:r>
            <a:br>
              <a:rPr lang="de-DE" sz="2800" kern="100" dirty="0">
                <a:effectLst/>
                <a:latin typeface="Sneak" panose="00000500000000000000" pitchFamily="50" charset="0"/>
                <a:ea typeface="Times New Roman" panose="02020603050405020304" pitchFamily="18" charset="0"/>
                <a:cs typeface="Times New Roman" panose="02020603050405020304" pitchFamily="18" charset="0"/>
              </a:rPr>
            </a:br>
            <a:r>
              <a:rPr lang="de-DE" sz="2800" kern="100" dirty="0">
                <a:effectLst/>
                <a:latin typeface="Sneak" panose="00000500000000000000" pitchFamily="50" charset="0"/>
                <a:ea typeface="Times New Roman" panose="02020603050405020304" pitchFamily="18" charset="0"/>
                <a:cs typeface="Times New Roman" panose="02020603050405020304" pitchFamily="18" charset="0"/>
              </a:rPr>
              <a:t>Das ist der Haupteingang.</a:t>
            </a:r>
            <a:br>
              <a:rPr lang="de-DE" sz="2800" kern="100" dirty="0">
                <a:effectLst/>
                <a:latin typeface="Sneak" panose="00000500000000000000" pitchFamily="50" charset="0"/>
                <a:ea typeface="Times New Roman" panose="02020603050405020304" pitchFamily="18" charset="0"/>
                <a:cs typeface="Times New Roman" panose="02020603050405020304" pitchFamily="18" charset="0"/>
              </a:rPr>
            </a:br>
            <a:br>
              <a:rPr lang="de-DE" sz="2800" kern="100" dirty="0">
                <a:effectLst/>
                <a:latin typeface="Sneak" panose="00000500000000000000" pitchFamily="50" charset="0"/>
                <a:ea typeface="Times New Roman" panose="02020603050405020304" pitchFamily="18" charset="0"/>
                <a:cs typeface="Times New Roman" panose="02020603050405020304" pitchFamily="18" charset="0"/>
              </a:rPr>
            </a:br>
            <a:br>
              <a:rPr lang="de-DE" sz="2800" kern="100" dirty="0">
                <a:effectLst/>
                <a:latin typeface="Calibri" panose="020F0502020204030204" pitchFamily="34" charset="0"/>
                <a:ea typeface="Times New Roman" panose="02020603050405020304" pitchFamily="18" charset="0"/>
                <a:cs typeface="Times New Roman" panose="02020603050405020304" pitchFamily="18" charset="0"/>
              </a:rPr>
            </a:br>
            <a:endParaRPr lang="de-DE" sz="2800" dirty="0">
              <a:latin typeface="Sneak" panose="00000500000000000000" pitchFamily="50" charset="0"/>
            </a:endParaRPr>
          </a:p>
        </p:txBody>
      </p:sp>
      <p:pic>
        <p:nvPicPr>
          <p:cNvPr id="6" name="Inhaltsplatzhalter 5">
            <a:extLst>
              <a:ext uri="{FF2B5EF4-FFF2-40B4-BE49-F238E27FC236}">
                <a16:creationId xmlns:a16="http://schemas.microsoft.com/office/drawing/2014/main" id="{932E0294-222F-2F33-A9E9-4D3A24446820}"/>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rcRect/>
          <a:stretch/>
        </p:blipFill>
        <p:spPr>
          <a:xfrm>
            <a:off x="609600" y="2849891"/>
            <a:ext cx="5181600" cy="3456086"/>
          </a:xfrm>
        </p:spPr>
      </p:pic>
      <p:pic>
        <p:nvPicPr>
          <p:cNvPr id="8" name="Inhaltsplatzhalter 7">
            <a:extLst>
              <a:ext uri="{FF2B5EF4-FFF2-40B4-BE49-F238E27FC236}">
                <a16:creationId xmlns:a16="http://schemas.microsoft.com/office/drawing/2014/main" id="{8DFFB760-68F5-C7FD-AE8D-8968D3438847}"/>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rcRect/>
          <a:stretch/>
        </p:blipFill>
        <p:spPr>
          <a:xfrm>
            <a:off x="6400800" y="2849891"/>
            <a:ext cx="5181600" cy="3456110"/>
          </a:xfrm>
        </p:spPr>
      </p:pic>
    </p:spTree>
    <p:extLst>
      <p:ext uri="{BB962C8B-B14F-4D97-AF65-F5344CB8AC3E}">
        <p14:creationId xmlns:p14="http://schemas.microsoft.com/office/powerpoint/2010/main" val="8860950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nhaltsplatzhalter 7">
            <a:extLst>
              <a:ext uri="{FF2B5EF4-FFF2-40B4-BE49-F238E27FC236}">
                <a16:creationId xmlns:a16="http://schemas.microsoft.com/office/drawing/2014/main" id="{A7303C33-8A60-C682-9F68-37D8DEA6EB32}"/>
              </a:ext>
            </a:extLst>
          </p:cNvPr>
          <p:cNvPicPr>
            <a:picLocks noChangeAspect="1"/>
          </p:cNvPicPr>
          <p:nvPr/>
        </p:nvPicPr>
        <p:blipFill>
          <a:blip r:embed="rId2">
            <a:extLst>
              <a:ext uri="{BEBA8EAE-BF5A-486C-A8C5-ECC9F3942E4B}">
                <a14:imgProps xmlns:a14="http://schemas.microsoft.com/office/drawing/2010/main">
                  <a14:imgLayer r:embed="rId3">
                    <a14:imgEffect>
                      <a14:brightnessContrast bright="40000" contrast="-20000"/>
                    </a14:imgEffect>
                  </a14:imgLayer>
                </a14:imgProps>
              </a:ext>
              <a:ext uri="{28A0092B-C50C-407E-A947-70E740481C1C}">
                <a14:useLocalDpi xmlns:a14="http://schemas.microsoft.com/office/drawing/2010/main" val="0"/>
              </a:ext>
            </a:extLst>
          </a:blip>
          <a:srcRect/>
          <a:stretch/>
        </p:blipFill>
        <p:spPr>
          <a:xfrm>
            <a:off x="609600" y="2850730"/>
            <a:ext cx="5181600" cy="3454400"/>
          </a:xfrm>
          <a:prstGeom prst="rect">
            <a:avLst/>
          </a:prstGeom>
        </p:spPr>
      </p:pic>
      <p:pic>
        <p:nvPicPr>
          <p:cNvPr id="4" name="Inhaltsplatzhalter 5">
            <a:extLst>
              <a:ext uri="{FF2B5EF4-FFF2-40B4-BE49-F238E27FC236}">
                <a16:creationId xmlns:a16="http://schemas.microsoft.com/office/drawing/2014/main" id="{A6B4E681-EEC4-C01E-1AA3-0A6CA105EFD6}"/>
              </a:ext>
            </a:extLst>
          </p:cNvPr>
          <p:cNvPicPr>
            <a:picLocks noChangeAspect="1"/>
          </p:cNvPicPr>
          <p:nvPr/>
        </p:nvPicPr>
        <p:blipFill>
          <a:blip r:embed="rId4">
            <a:extLst>
              <a:ext uri="{BEBA8EAE-BF5A-486C-A8C5-ECC9F3942E4B}">
                <a14:imgProps xmlns:a14="http://schemas.microsoft.com/office/drawing/2010/main">
                  <a14:imgLayer r:embed="rId5">
                    <a14:imgEffect>
                      <a14:brightnessContrast bright="40000" contrast="-20000"/>
                    </a14:imgEffect>
                  </a14:imgLayer>
                </a14:imgProps>
              </a:ext>
              <a:ext uri="{28A0092B-C50C-407E-A947-70E740481C1C}">
                <a14:useLocalDpi xmlns:a14="http://schemas.microsoft.com/office/drawing/2010/main" val="0"/>
              </a:ext>
            </a:extLst>
          </a:blip>
          <a:srcRect/>
          <a:stretch/>
        </p:blipFill>
        <p:spPr>
          <a:xfrm>
            <a:off x="6400800" y="2850742"/>
            <a:ext cx="5181600" cy="3454400"/>
          </a:xfrm>
          <a:prstGeom prst="rect">
            <a:avLst/>
          </a:prstGeom>
        </p:spPr>
      </p:pic>
      <p:sp>
        <p:nvSpPr>
          <p:cNvPr id="2" name="Titel 1">
            <a:extLst>
              <a:ext uri="{FF2B5EF4-FFF2-40B4-BE49-F238E27FC236}">
                <a16:creationId xmlns:a16="http://schemas.microsoft.com/office/drawing/2014/main" id="{4CCBA6AB-0585-9630-2AB7-C3462AEB05BA}"/>
              </a:ext>
            </a:extLst>
          </p:cNvPr>
          <p:cNvSpPr>
            <a:spLocks noGrp="1"/>
          </p:cNvSpPr>
          <p:nvPr>
            <p:ph type="title"/>
          </p:nvPr>
        </p:nvSpPr>
        <p:spPr>
          <a:xfrm>
            <a:off x="876000" y="282745"/>
            <a:ext cx="10440000" cy="1325563"/>
          </a:xfrm>
        </p:spPr>
        <p:txBody>
          <a:bodyPr>
            <a:noAutofit/>
          </a:bodyPr>
          <a:lstStyle/>
          <a:p>
            <a:pPr>
              <a:lnSpc>
                <a:spcPct val="100000"/>
              </a:lnSpc>
            </a:pPr>
            <a:br>
              <a:rPr lang="de-DE" sz="2800" kern="100" dirty="0">
                <a:effectLst/>
                <a:latin typeface="Calibri" panose="020F0502020204030204" pitchFamily="34" charset="0"/>
                <a:ea typeface="Times New Roman" panose="02020603050405020304" pitchFamily="18" charset="0"/>
                <a:cs typeface="Times New Roman" panose="02020603050405020304" pitchFamily="18" charset="0"/>
              </a:rPr>
            </a:br>
            <a:br>
              <a:rPr lang="de-DE" sz="2800" kern="100" dirty="0">
                <a:effectLst/>
                <a:latin typeface="Calibri" panose="020F0502020204030204" pitchFamily="34" charset="0"/>
                <a:ea typeface="Times New Roman" panose="02020603050405020304" pitchFamily="18" charset="0"/>
                <a:cs typeface="Times New Roman" panose="02020603050405020304" pitchFamily="18" charset="0"/>
              </a:rPr>
            </a:br>
            <a:r>
              <a:rPr lang="de-DE" sz="2800" kern="100" dirty="0">
                <a:effectLst/>
                <a:latin typeface="Sneak" panose="00000500000000000000" pitchFamily="50" charset="0"/>
                <a:ea typeface="Times New Roman" panose="02020603050405020304" pitchFamily="18" charset="0"/>
                <a:cs typeface="Times New Roman" panose="02020603050405020304" pitchFamily="18" charset="0"/>
              </a:rPr>
              <a:t>Für Menschen, die einen Rollstuhl nutzen, gibt es eine ebenerdige automatische Tür an der rechten Seite des Gebäudes. Hier gibt es auch Parkplätze für Menschen mit Behinderung.</a:t>
            </a:r>
            <a:br>
              <a:rPr lang="de-DE" sz="2800" kern="100" dirty="0">
                <a:effectLst/>
                <a:latin typeface="Calibri" panose="020F0502020204030204" pitchFamily="34" charset="0"/>
                <a:ea typeface="Times New Roman" panose="02020603050405020304" pitchFamily="18" charset="0"/>
                <a:cs typeface="Times New Roman" panose="02020603050405020304" pitchFamily="18" charset="0"/>
              </a:rPr>
            </a:br>
            <a:endParaRPr lang="de-DE" sz="2800" dirty="0">
              <a:latin typeface="Sneak" panose="00000500000000000000" pitchFamily="50" charset="0"/>
            </a:endParaRPr>
          </a:p>
        </p:txBody>
      </p:sp>
    </p:spTree>
    <p:extLst>
      <p:ext uri="{BB962C8B-B14F-4D97-AF65-F5344CB8AC3E}">
        <p14:creationId xmlns:p14="http://schemas.microsoft.com/office/powerpoint/2010/main" val="7524900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4CCBA6AB-0585-9630-2AB7-C3462AEB05BA}"/>
              </a:ext>
            </a:extLst>
          </p:cNvPr>
          <p:cNvSpPr>
            <a:spLocks noGrp="1"/>
          </p:cNvSpPr>
          <p:nvPr>
            <p:ph type="title"/>
          </p:nvPr>
        </p:nvSpPr>
        <p:spPr>
          <a:xfrm>
            <a:off x="876000" y="282745"/>
            <a:ext cx="10440000" cy="1325563"/>
          </a:xfrm>
        </p:spPr>
        <p:txBody>
          <a:bodyPr>
            <a:noAutofit/>
          </a:bodyPr>
          <a:lstStyle/>
          <a:p>
            <a:pPr>
              <a:lnSpc>
                <a:spcPct val="100000"/>
              </a:lnSpc>
            </a:pPr>
            <a:br>
              <a:rPr lang="de-DE" sz="2800" kern="100" dirty="0">
                <a:effectLst/>
                <a:latin typeface="Calibri" panose="020F0502020204030204" pitchFamily="34" charset="0"/>
                <a:ea typeface="Times New Roman" panose="02020603050405020304" pitchFamily="18" charset="0"/>
                <a:cs typeface="Times New Roman" panose="02020603050405020304" pitchFamily="18" charset="0"/>
              </a:rPr>
            </a:br>
            <a:br>
              <a:rPr lang="de-DE" sz="2800" kern="100" dirty="0">
                <a:effectLst/>
                <a:latin typeface="Calibri" panose="020F0502020204030204" pitchFamily="34" charset="0"/>
                <a:ea typeface="Times New Roman" panose="02020603050405020304" pitchFamily="18" charset="0"/>
                <a:cs typeface="Times New Roman" panose="02020603050405020304" pitchFamily="18" charset="0"/>
              </a:rPr>
            </a:br>
            <a:r>
              <a:rPr lang="de-DE" sz="2800" kern="100" dirty="0">
                <a:effectLst/>
                <a:latin typeface="Sneak" panose="00000500000000000000" pitchFamily="50" charset="0"/>
                <a:ea typeface="Times New Roman" panose="02020603050405020304" pitchFamily="18" charset="0"/>
                <a:cs typeface="Times New Roman" panose="02020603050405020304" pitchFamily="18" charset="0"/>
              </a:rPr>
              <a:t>Wenn ihr euch verspätet, ruft am besten an der Theaterkasse an und sagt Bescheid. Bei den meisten Stücken gibt es einen Nacheinlass. Das heißt ihr könnt ca. 10-15 Minuten, nachdem das Stück angefangen hat, noch dazu kommen. </a:t>
            </a:r>
            <a:br>
              <a:rPr lang="de-DE" sz="2800" kern="100" dirty="0">
                <a:effectLst/>
                <a:latin typeface="Calibri" panose="020F0502020204030204" pitchFamily="34" charset="0"/>
                <a:ea typeface="Times New Roman" panose="02020603050405020304" pitchFamily="18" charset="0"/>
                <a:cs typeface="Times New Roman" panose="02020603050405020304" pitchFamily="18" charset="0"/>
              </a:rPr>
            </a:br>
            <a:endParaRPr lang="de-DE" sz="2800" dirty="0">
              <a:latin typeface="Sneak" panose="00000500000000000000" pitchFamily="50" charset="0"/>
            </a:endParaRPr>
          </a:p>
        </p:txBody>
      </p:sp>
      <p:pic>
        <p:nvPicPr>
          <p:cNvPr id="4" name="Grafik 3" descr="Ein Bild, das Entwurf, Grafiken, Clipart, Design enthält.&#10;&#10;Automatisch generierte Beschreibung">
            <a:extLst>
              <a:ext uri="{FF2B5EF4-FFF2-40B4-BE49-F238E27FC236}">
                <a16:creationId xmlns:a16="http://schemas.microsoft.com/office/drawing/2014/main" id="{02AE0ACF-D6EF-1B85-CCFD-AB2F3128877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13625" y="2815681"/>
            <a:ext cx="2710800" cy="2710800"/>
          </a:xfrm>
          <a:prstGeom prst="rect">
            <a:avLst/>
          </a:prstGeom>
        </p:spPr>
      </p:pic>
      <p:sp>
        <p:nvSpPr>
          <p:cNvPr id="8" name="Textfeld 7">
            <a:extLst>
              <a:ext uri="{FF2B5EF4-FFF2-40B4-BE49-F238E27FC236}">
                <a16:creationId xmlns:a16="http://schemas.microsoft.com/office/drawing/2014/main" id="{29F43B00-8EC4-BF79-89EC-749C875BA94C}"/>
              </a:ext>
            </a:extLst>
          </p:cNvPr>
          <p:cNvSpPr txBox="1"/>
          <p:nvPr/>
        </p:nvSpPr>
        <p:spPr>
          <a:xfrm>
            <a:off x="6584942" y="3796565"/>
            <a:ext cx="4058653" cy="523220"/>
          </a:xfrm>
          <a:prstGeom prst="rect">
            <a:avLst/>
          </a:prstGeom>
          <a:noFill/>
        </p:spPr>
        <p:txBody>
          <a:bodyPr wrap="square" rtlCol="0">
            <a:spAutoFit/>
          </a:bodyPr>
          <a:lstStyle/>
          <a:p>
            <a:r>
              <a:rPr lang="de-DE" sz="2800" b="1" i="0">
                <a:effectLst/>
                <a:latin typeface="Sneak" panose="00000500000000000000"/>
                <a:hlinkClick r:id="rId3">
                  <a:extLst>
                    <a:ext uri="{A12FA001-AC4F-418D-AE19-62706E023703}">
                      <ahyp:hlinkClr xmlns:ahyp="http://schemas.microsoft.com/office/drawing/2018/hyperlinkcolor" val="tx"/>
                    </a:ext>
                  </a:extLst>
                </a:hlinkClick>
              </a:rPr>
              <a:t>030.55 77 52-52</a:t>
            </a:r>
            <a:endParaRPr lang="de-DE" sz="2800" b="1"/>
          </a:p>
        </p:txBody>
      </p:sp>
    </p:spTree>
    <p:extLst>
      <p:ext uri="{BB962C8B-B14F-4D97-AF65-F5344CB8AC3E}">
        <p14:creationId xmlns:p14="http://schemas.microsoft.com/office/powerpoint/2010/main" val="42143186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nhaltsplatzhalter 5">
            <a:extLst>
              <a:ext uri="{FF2B5EF4-FFF2-40B4-BE49-F238E27FC236}">
                <a16:creationId xmlns:a16="http://schemas.microsoft.com/office/drawing/2014/main" id="{37583B45-1A88-2F26-35F8-FE351C1E1D1E}"/>
              </a:ext>
            </a:extLst>
          </p:cNvPr>
          <p:cNvPicPr>
            <a:picLocks noChangeAspect="1"/>
          </p:cNvPicPr>
          <p:nvPr/>
        </p:nvPicPr>
        <p:blipFill>
          <a:blip r:embed="rId2">
            <a:extLst>
              <a:ext uri="{BEBA8EAE-BF5A-486C-A8C5-ECC9F3942E4B}">
                <a14:imgProps xmlns:a14="http://schemas.microsoft.com/office/drawing/2010/main">
                  <a14:imgLayer r:embed="rId3">
                    <a14:imgEffect>
                      <a14:colorTemperature colorTemp="7200"/>
                    </a14:imgEffect>
                    <a14:imgEffect>
                      <a14:saturation sat="66000"/>
                    </a14:imgEffect>
                  </a14:imgLayer>
                </a14:imgProps>
              </a:ext>
              <a:ext uri="{28A0092B-C50C-407E-A947-70E740481C1C}">
                <a14:useLocalDpi xmlns:a14="http://schemas.microsoft.com/office/drawing/2010/main" val="0"/>
              </a:ext>
            </a:extLst>
          </a:blip>
          <a:srcRect/>
          <a:stretch/>
        </p:blipFill>
        <p:spPr>
          <a:xfrm>
            <a:off x="609600" y="2849899"/>
            <a:ext cx="5181600" cy="3456086"/>
          </a:xfrm>
          <a:prstGeom prst="rect">
            <a:avLst/>
          </a:prstGeom>
        </p:spPr>
      </p:pic>
      <p:sp>
        <p:nvSpPr>
          <p:cNvPr id="2" name="Titel 1">
            <a:extLst>
              <a:ext uri="{FF2B5EF4-FFF2-40B4-BE49-F238E27FC236}">
                <a16:creationId xmlns:a16="http://schemas.microsoft.com/office/drawing/2014/main" id="{4CCBA6AB-0585-9630-2AB7-C3462AEB05BA}"/>
              </a:ext>
            </a:extLst>
          </p:cNvPr>
          <p:cNvSpPr>
            <a:spLocks noGrp="1"/>
          </p:cNvSpPr>
          <p:nvPr>
            <p:ph type="title"/>
          </p:nvPr>
        </p:nvSpPr>
        <p:spPr>
          <a:xfrm>
            <a:off x="876000" y="274507"/>
            <a:ext cx="10440000" cy="1325563"/>
          </a:xfrm>
        </p:spPr>
        <p:txBody>
          <a:bodyPr>
            <a:noAutofit/>
          </a:bodyPr>
          <a:lstStyle/>
          <a:p>
            <a:pPr>
              <a:lnSpc>
                <a:spcPct val="100000"/>
              </a:lnSpc>
            </a:pPr>
            <a:r>
              <a:rPr lang="de-DE" sz="2800" kern="100" dirty="0">
                <a:effectLst/>
                <a:latin typeface="Sneak" panose="00000500000000000000" pitchFamily="50" charset="0"/>
                <a:ea typeface="Times New Roman" panose="02020603050405020304" pitchFamily="18" charset="0"/>
                <a:cs typeface="Times New Roman" panose="02020603050405020304" pitchFamily="18" charset="0"/>
              </a:rPr>
              <a:t>An der Theaterkasse werden die Tickets abgeholt und bezahlt. </a:t>
            </a:r>
            <a:br>
              <a:rPr lang="de-DE" sz="2800" kern="100" dirty="0">
                <a:effectLst/>
                <a:latin typeface="Sneak" panose="00000500000000000000" pitchFamily="50" charset="0"/>
                <a:ea typeface="Times New Roman" panose="02020603050405020304" pitchFamily="18" charset="0"/>
                <a:cs typeface="Times New Roman" panose="02020603050405020304" pitchFamily="18" charset="0"/>
              </a:rPr>
            </a:br>
            <a:r>
              <a:rPr lang="de-DE" sz="2800" kern="100" dirty="0">
                <a:effectLst/>
                <a:latin typeface="Sneak" panose="00000500000000000000" pitchFamily="50" charset="0"/>
                <a:ea typeface="Times New Roman" panose="02020603050405020304" pitchFamily="18" charset="0"/>
                <a:cs typeface="Times New Roman" panose="02020603050405020304" pitchFamily="18" charset="0"/>
              </a:rPr>
              <a:t>Es reicht, wenn eine Person aus eurer Gruppe zur Kasse geht. Die anderen können schonmal durch die Tür ins Foyer gehen. </a:t>
            </a:r>
            <a:endParaRPr lang="de-DE" sz="2800" dirty="0">
              <a:latin typeface="Sneak" panose="00000500000000000000" pitchFamily="50" charset="0"/>
            </a:endParaRPr>
          </a:p>
        </p:txBody>
      </p:sp>
      <p:pic>
        <p:nvPicPr>
          <p:cNvPr id="4" name="Inhaltsplatzhalter 5" descr="Ein Bild, das Wand, Im Haus, Inneneinrichtung, Boden enthält.&#10;&#10;Automatisch generierte Beschreibung">
            <a:extLst>
              <a:ext uri="{FF2B5EF4-FFF2-40B4-BE49-F238E27FC236}">
                <a16:creationId xmlns:a16="http://schemas.microsoft.com/office/drawing/2014/main" id="{5B03D047-FFF9-9BDD-C3AC-E9D80B7B488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400800" y="2849899"/>
            <a:ext cx="5181600" cy="3456086"/>
          </a:xfrm>
          <a:prstGeom prst="rect">
            <a:avLst/>
          </a:prstGeom>
        </p:spPr>
      </p:pic>
    </p:spTree>
    <p:extLst>
      <p:ext uri="{BB962C8B-B14F-4D97-AF65-F5344CB8AC3E}">
        <p14:creationId xmlns:p14="http://schemas.microsoft.com/office/powerpoint/2010/main" val="20259913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4CCBA6AB-0585-9630-2AB7-C3462AEB05BA}"/>
              </a:ext>
            </a:extLst>
          </p:cNvPr>
          <p:cNvSpPr>
            <a:spLocks noGrp="1"/>
          </p:cNvSpPr>
          <p:nvPr>
            <p:ph type="title"/>
          </p:nvPr>
        </p:nvSpPr>
        <p:spPr>
          <a:xfrm>
            <a:off x="876000" y="282745"/>
            <a:ext cx="10440000" cy="1325563"/>
          </a:xfrm>
        </p:spPr>
        <p:txBody>
          <a:bodyPr>
            <a:noAutofit/>
          </a:bodyPr>
          <a:lstStyle/>
          <a:p>
            <a:pPr>
              <a:lnSpc>
                <a:spcPct val="100000"/>
              </a:lnSpc>
            </a:pPr>
            <a:br>
              <a:rPr lang="de-DE" sz="2800" kern="100" dirty="0">
                <a:effectLst/>
                <a:latin typeface="Calibri" panose="020F0502020204030204" pitchFamily="34" charset="0"/>
                <a:ea typeface="Times New Roman" panose="02020603050405020304" pitchFamily="18" charset="0"/>
                <a:cs typeface="Times New Roman" panose="02020603050405020304" pitchFamily="18" charset="0"/>
              </a:rPr>
            </a:br>
            <a:br>
              <a:rPr lang="de-DE" sz="2800" kern="100" dirty="0">
                <a:effectLst/>
                <a:latin typeface="Calibri" panose="020F0502020204030204" pitchFamily="34" charset="0"/>
                <a:ea typeface="Times New Roman" panose="02020603050405020304" pitchFamily="18" charset="0"/>
                <a:cs typeface="Times New Roman" panose="02020603050405020304" pitchFamily="18" charset="0"/>
              </a:rPr>
            </a:br>
            <a:r>
              <a:rPr lang="de-DE" sz="2800" kern="100" dirty="0">
                <a:effectLst/>
                <a:latin typeface="Sneak" panose="00000500000000000000" pitchFamily="50" charset="0"/>
                <a:ea typeface="Times New Roman" panose="02020603050405020304" pitchFamily="18" charset="0"/>
                <a:cs typeface="Times New Roman" panose="02020603050405020304" pitchFamily="18" charset="0"/>
              </a:rPr>
              <a:t>Die Karten sollen bis 30 Minuten vor der Vorstellung abgeholt werden. Wenn ihr eure Tickets schon bezahlt und ausgedruckt oder auf dem Handy dabei habt, müsst ihr nicht mehr zur Kasse gehen. Dann könnt gleich ins Foyer.</a:t>
            </a:r>
            <a:br>
              <a:rPr lang="de-DE" sz="2800" kern="100" dirty="0">
                <a:effectLst/>
                <a:latin typeface="Sneak" panose="00000500000000000000" pitchFamily="50" charset="0"/>
                <a:ea typeface="Times New Roman" panose="02020603050405020304" pitchFamily="18" charset="0"/>
                <a:cs typeface="Times New Roman" panose="02020603050405020304" pitchFamily="18" charset="0"/>
              </a:rPr>
            </a:br>
            <a:endParaRPr lang="de-DE" sz="2800" dirty="0">
              <a:latin typeface="Sneak" panose="00000500000000000000" pitchFamily="50" charset="0"/>
            </a:endParaRPr>
          </a:p>
        </p:txBody>
      </p:sp>
      <p:pic>
        <p:nvPicPr>
          <p:cNvPr id="7" name="Inhaltsplatzhalter 6">
            <a:extLst>
              <a:ext uri="{FF2B5EF4-FFF2-40B4-BE49-F238E27FC236}">
                <a16:creationId xmlns:a16="http://schemas.microsoft.com/office/drawing/2014/main" id="{050949B3-CD8F-A1A0-BCD9-355AB0C0E538}"/>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4740300" y="2655913"/>
            <a:ext cx="2711400" cy="2711400"/>
          </a:xfrm>
        </p:spPr>
      </p:pic>
    </p:spTree>
    <p:extLst>
      <p:ext uri="{BB962C8B-B14F-4D97-AF65-F5344CB8AC3E}">
        <p14:creationId xmlns:p14="http://schemas.microsoft.com/office/powerpoint/2010/main" val="75317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4CCBA6AB-0585-9630-2AB7-C3462AEB05BA}"/>
              </a:ext>
            </a:extLst>
          </p:cNvPr>
          <p:cNvSpPr>
            <a:spLocks noGrp="1"/>
          </p:cNvSpPr>
          <p:nvPr>
            <p:ph type="title"/>
          </p:nvPr>
        </p:nvSpPr>
        <p:spPr>
          <a:xfrm>
            <a:off x="876000" y="480457"/>
            <a:ext cx="10440000" cy="1325563"/>
          </a:xfrm>
        </p:spPr>
        <p:txBody>
          <a:bodyPr>
            <a:noAutofit/>
          </a:bodyPr>
          <a:lstStyle/>
          <a:p>
            <a:pPr>
              <a:lnSpc>
                <a:spcPct val="100000"/>
              </a:lnSpc>
            </a:pPr>
            <a:br>
              <a:rPr lang="de-DE" sz="2800" kern="100" dirty="0">
                <a:effectLst/>
                <a:latin typeface="Calibri" panose="020F0502020204030204" pitchFamily="34" charset="0"/>
                <a:ea typeface="Times New Roman" panose="02020603050405020304" pitchFamily="18" charset="0"/>
                <a:cs typeface="Times New Roman" panose="02020603050405020304" pitchFamily="18" charset="0"/>
              </a:rPr>
            </a:br>
            <a:br>
              <a:rPr lang="de-DE" sz="2800" kern="100" dirty="0">
                <a:effectLst/>
                <a:latin typeface="Calibri" panose="020F0502020204030204" pitchFamily="34" charset="0"/>
                <a:ea typeface="Times New Roman" panose="02020603050405020304" pitchFamily="18" charset="0"/>
                <a:cs typeface="Times New Roman" panose="02020603050405020304" pitchFamily="18" charset="0"/>
              </a:rPr>
            </a:br>
            <a:r>
              <a:rPr lang="de-DE" sz="2800" kern="100" dirty="0">
                <a:effectLst/>
                <a:latin typeface="Sneak" panose="00000500000000000000" pitchFamily="50" charset="0"/>
                <a:ea typeface="Times New Roman" panose="02020603050405020304" pitchFamily="18" charset="0"/>
                <a:cs typeface="Times New Roman" panose="02020603050405020304" pitchFamily="18" charset="0"/>
              </a:rPr>
              <a:t>Drinnen im Foyer sieht es so aus. </a:t>
            </a:r>
            <a:br>
              <a:rPr lang="de-DE" sz="2800" kern="100" dirty="0">
                <a:effectLst/>
                <a:latin typeface="Sneak" panose="00000500000000000000" pitchFamily="50" charset="0"/>
                <a:ea typeface="Times New Roman" panose="02020603050405020304" pitchFamily="18" charset="0"/>
                <a:cs typeface="Times New Roman" panose="02020603050405020304" pitchFamily="18" charset="0"/>
              </a:rPr>
            </a:br>
            <a:r>
              <a:rPr lang="de-DE" sz="2800" kern="100" dirty="0">
                <a:effectLst/>
                <a:latin typeface="Sneak" panose="00000500000000000000" pitchFamily="50" charset="0"/>
                <a:ea typeface="Times New Roman" panose="02020603050405020304" pitchFamily="18" charset="0"/>
                <a:cs typeface="Times New Roman" panose="02020603050405020304" pitchFamily="18" charset="0"/>
              </a:rPr>
              <a:t>Dort findet ihr die Garderobe. Hier könnt ihr eure Jacken und Taschen abgeben. Während der Vorstellung passen die Mitarbeiter*innen des Theaters auf eure Sachen auf. Nach der Vorstellung könnt ihr sie wieder abholen. </a:t>
            </a:r>
            <a:br>
              <a:rPr lang="de-DE" sz="2800" kern="100" dirty="0">
                <a:effectLst/>
                <a:latin typeface="Sneak" panose="00000500000000000000" pitchFamily="50" charset="0"/>
                <a:ea typeface="Times New Roman" panose="02020603050405020304" pitchFamily="18" charset="0"/>
                <a:cs typeface="Times New Roman" panose="02020603050405020304" pitchFamily="18" charset="0"/>
              </a:rPr>
            </a:br>
            <a:endParaRPr lang="de-DE" sz="2800" dirty="0">
              <a:latin typeface="Sneak" panose="00000500000000000000" pitchFamily="50" charset="0"/>
            </a:endParaRPr>
          </a:p>
        </p:txBody>
      </p:sp>
      <p:pic>
        <p:nvPicPr>
          <p:cNvPr id="3" name="Inhaltsplatzhalter 7" descr="Ein Bild, das Boden, Im Haus, Inneneinrichtung, Decke enthält.&#10;&#10;Automatisch generierte Beschreibung">
            <a:extLst>
              <a:ext uri="{FF2B5EF4-FFF2-40B4-BE49-F238E27FC236}">
                <a16:creationId xmlns:a16="http://schemas.microsoft.com/office/drawing/2014/main" id="{753DEBC9-D6C4-B52C-F4C9-EF4095E035E4}"/>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3505200" y="2844423"/>
            <a:ext cx="5181600" cy="3456110"/>
          </a:xfrm>
        </p:spPr>
      </p:pic>
      <p:sp>
        <p:nvSpPr>
          <p:cNvPr id="5" name="Inhaltsplatzhalter 4">
            <a:extLst>
              <a:ext uri="{FF2B5EF4-FFF2-40B4-BE49-F238E27FC236}">
                <a16:creationId xmlns:a16="http://schemas.microsoft.com/office/drawing/2014/main" id="{A7094CB8-051A-AF49-A6C6-1AE5E4D11DD0}"/>
              </a:ext>
            </a:extLst>
          </p:cNvPr>
          <p:cNvSpPr>
            <a:spLocks noGrp="1"/>
          </p:cNvSpPr>
          <p:nvPr>
            <p:ph sz="half" idx="1"/>
          </p:nvPr>
        </p:nvSpPr>
        <p:spPr>
          <a:xfrm>
            <a:off x="838200" y="2318197"/>
            <a:ext cx="5181600" cy="3858766"/>
          </a:xfrm>
        </p:spPr>
        <p:txBody>
          <a:bodyPr/>
          <a:lstStyle/>
          <a:p>
            <a:pPr marL="0" indent="0">
              <a:buNone/>
            </a:pPr>
            <a:r>
              <a:rPr lang="de-DE"/>
              <a:t> </a:t>
            </a:r>
          </a:p>
        </p:txBody>
      </p:sp>
    </p:spTree>
    <p:extLst>
      <p:ext uri="{BB962C8B-B14F-4D97-AF65-F5344CB8AC3E}">
        <p14:creationId xmlns:p14="http://schemas.microsoft.com/office/powerpoint/2010/main" val="17564690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4CCBA6AB-0585-9630-2AB7-C3462AEB05BA}"/>
              </a:ext>
            </a:extLst>
          </p:cNvPr>
          <p:cNvSpPr>
            <a:spLocks noGrp="1"/>
          </p:cNvSpPr>
          <p:nvPr>
            <p:ph type="title"/>
          </p:nvPr>
        </p:nvSpPr>
        <p:spPr>
          <a:xfrm>
            <a:off x="876000" y="274507"/>
            <a:ext cx="10440000" cy="1325563"/>
          </a:xfrm>
        </p:spPr>
        <p:txBody>
          <a:bodyPr>
            <a:noAutofit/>
          </a:bodyPr>
          <a:lstStyle/>
          <a:p>
            <a:pPr>
              <a:lnSpc>
                <a:spcPct val="100000"/>
              </a:lnSpc>
            </a:pPr>
            <a:r>
              <a:rPr lang="de-DE" sz="2800" kern="100" dirty="0">
                <a:effectLst/>
                <a:latin typeface="Sneak" panose="00000500000000000000" pitchFamily="50" charset="0"/>
                <a:ea typeface="Times New Roman" panose="02020603050405020304" pitchFamily="18" charset="0"/>
                <a:cs typeface="Times New Roman" panose="02020603050405020304" pitchFamily="18" charset="0"/>
              </a:rPr>
              <a:t>Im Foyer gibt es verschiedene Toiletten für alle Menschen.</a:t>
            </a:r>
            <a:br>
              <a:rPr lang="de-DE" sz="2800" kern="100" dirty="0">
                <a:effectLst/>
                <a:latin typeface="Sneak" panose="00000500000000000000" pitchFamily="50" charset="0"/>
                <a:ea typeface="Times New Roman" panose="02020603050405020304" pitchFamily="18" charset="0"/>
                <a:cs typeface="Times New Roman" panose="02020603050405020304" pitchFamily="18" charset="0"/>
              </a:rPr>
            </a:br>
            <a:r>
              <a:rPr lang="de-DE" sz="2800" kern="100" dirty="0">
                <a:effectLst/>
                <a:latin typeface="Sneak" panose="00000500000000000000" pitchFamily="50" charset="0"/>
                <a:ea typeface="Times New Roman" panose="02020603050405020304" pitchFamily="18" charset="0"/>
                <a:cs typeface="Times New Roman" panose="02020603050405020304" pitchFamily="18" charset="0"/>
              </a:rPr>
              <a:t>Es gibt auch eine barrierefreie Toilette. </a:t>
            </a:r>
            <a:br>
              <a:rPr lang="de-DE" sz="2800" kern="100" dirty="0">
                <a:effectLst/>
                <a:latin typeface="Sneak" panose="00000500000000000000" pitchFamily="50" charset="0"/>
                <a:ea typeface="Times New Roman" panose="02020603050405020304" pitchFamily="18" charset="0"/>
                <a:cs typeface="Times New Roman" panose="02020603050405020304" pitchFamily="18" charset="0"/>
              </a:rPr>
            </a:br>
            <a:endParaRPr lang="de-DE" sz="2800" dirty="0">
              <a:latin typeface="Sneak" panose="00000500000000000000" pitchFamily="50" charset="0"/>
            </a:endParaRPr>
          </a:p>
        </p:txBody>
      </p:sp>
      <p:pic>
        <p:nvPicPr>
          <p:cNvPr id="6" name="Inhaltsplatzhalter 5">
            <a:extLst>
              <a:ext uri="{FF2B5EF4-FFF2-40B4-BE49-F238E27FC236}">
                <a16:creationId xmlns:a16="http://schemas.microsoft.com/office/drawing/2014/main" id="{932E0294-222F-2F33-A9E9-4D3A24446820}"/>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rcRect/>
          <a:stretch/>
        </p:blipFill>
        <p:spPr>
          <a:xfrm>
            <a:off x="609600" y="2849891"/>
            <a:ext cx="5181600" cy="3456086"/>
          </a:xfrm>
        </p:spPr>
      </p:pic>
      <p:pic>
        <p:nvPicPr>
          <p:cNvPr id="8" name="Inhaltsplatzhalter 7">
            <a:extLst>
              <a:ext uri="{FF2B5EF4-FFF2-40B4-BE49-F238E27FC236}">
                <a16:creationId xmlns:a16="http://schemas.microsoft.com/office/drawing/2014/main" id="{8DFFB760-68F5-C7FD-AE8D-8968D3438847}"/>
              </a:ext>
            </a:extLst>
          </p:cNvPr>
          <p:cNvPicPr>
            <a:picLocks noGrp="1" noChangeAspect="1"/>
          </p:cNvPicPr>
          <p:nvPr>
            <p:ph sz="half" idx="2"/>
          </p:nvPr>
        </p:nvPicPr>
        <p:blipFill>
          <a:blip r:embed="rId3">
            <a:extLst>
              <a:ext uri="{BEBA8EAE-BF5A-486C-A8C5-ECC9F3942E4B}">
                <a14:imgProps xmlns:a14="http://schemas.microsoft.com/office/drawing/2010/main">
                  <a14:imgLayer r:embed="rId4">
                    <a14:imgEffect>
                      <a14:brightnessContrast bright="20000" contrast="-20000"/>
                    </a14:imgEffect>
                  </a14:imgLayer>
                </a14:imgProps>
              </a:ext>
              <a:ext uri="{28A0092B-C50C-407E-A947-70E740481C1C}">
                <a14:useLocalDpi xmlns:a14="http://schemas.microsoft.com/office/drawing/2010/main" val="0"/>
              </a:ext>
            </a:extLst>
          </a:blip>
          <a:srcRect/>
          <a:stretch/>
        </p:blipFill>
        <p:spPr>
          <a:xfrm>
            <a:off x="6400800" y="2849891"/>
            <a:ext cx="5181600" cy="3456110"/>
          </a:xfrm>
        </p:spPr>
      </p:pic>
    </p:spTree>
    <p:extLst>
      <p:ext uri="{BB962C8B-B14F-4D97-AF65-F5344CB8AC3E}">
        <p14:creationId xmlns:p14="http://schemas.microsoft.com/office/powerpoint/2010/main" val="39673527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4CCBA6AB-0585-9630-2AB7-C3462AEB05BA}"/>
              </a:ext>
            </a:extLst>
          </p:cNvPr>
          <p:cNvSpPr>
            <a:spLocks noGrp="1"/>
          </p:cNvSpPr>
          <p:nvPr>
            <p:ph type="title"/>
          </p:nvPr>
        </p:nvSpPr>
        <p:spPr>
          <a:xfrm>
            <a:off x="876000" y="68559"/>
            <a:ext cx="10440000" cy="1325563"/>
          </a:xfrm>
        </p:spPr>
        <p:txBody>
          <a:bodyPr>
            <a:noAutofit/>
          </a:bodyPr>
          <a:lstStyle/>
          <a:p>
            <a:pPr>
              <a:lnSpc>
                <a:spcPct val="100000"/>
              </a:lnSpc>
            </a:pPr>
            <a:br>
              <a:rPr lang="de-DE" sz="2800" kern="100" dirty="0">
                <a:effectLst/>
                <a:latin typeface="Sneak" panose="00000500000000000000" pitchFamily="50" charset="0"/>
                <a:ea typeface="Times New Roman" panose="02020603050405020304" pitchFamily="18" charset="0"/>
                <a:cs typeface="Times New Roman" panose="02020603050405020304" pitchFamily="18" charset="0"/>
              </a:rPr>
            </a:br>
            <a:br>
              <a:rPr lang="de-DE" sz="2800" kern="100" dirty="0">
                <a:effectLst/>
                <a:latin typeface="Sneak" panose="00000500000000000000" pitchFamily="50" charset="0"/>
                <a:ea typeface="Times New Roman" panose="02020603050405020304" pitchFamily="18" charset="0"/>
                <a:cs typeface="Times New Roman" panose="02020603050405020304" pitchFamily="18" charset="0"/>
              </a:rPr>
            </a:br>
            <a:r>
              <a:rPr lang="de-DE" sz="2800" kern="100" dirty="0">
                <a:effectLst/>
                <a:latin typeface="Sneak" panose="00000500000000000000" pitchFamily="50" charset="0"/>
                <a:ea typeface="Times New Roman" panose="02020603050405020304" pitchFamily="18" charset="0"/>
                <a:cs typeface="Times New Roman" panose="02020603050405020304" pitchFamily="18" charset="0"/>
              </a:rPr>
              <a:t>Wenn ihr Fragen habt, den Weg oder euren Platz nicht findet, </a:t>
            </a:r>
            <a:br>
              <a:rPr lang="de-DE" sz="2800" kern="100" dirty="0">
                <a:effectLst/>
                <a:latin typeface="Sneak" panose="00000500000000000000" pitchFamily="50" charset="0"/>
                <a:ea typeface="Times New Roman" panose="02020603050405020304" pitchFamily="18" charset="0"/>
                <a:cs typeface="Times New Roman" panose="02020603050405020304" pitchFamily="18" charset="0"/>
              </a:rPr>
            </a:br>
            <a:r>
              <a:rPr lang="de-DE" sz="2800" kern="100" dirty="0">
                <a:effectLst/>
                <a:latin typeface="Sneak" panose="00000500000000000000" pitchFamily="50" charset="0"/>
                <a:ea typeface="Times New Roman" panose="02020603050405020304" pitchFamily="18" charset="0"/>
                <a:cs typeface="Times New Roman" panose="02020603050405020304" pitchFamily="18" charset="0"/>
              </a:rPr>
              <a:t>könnt ihr immer das Einlassteam fragen. </a:t>
            </a:r>
            <a:br>
              <a:rPr lang="de-DE" sz="2800" kern="100" dirty="0">
                <a:effectLst/>
                <a:latin typeface="Sneak" panose="00000500000000000000" pitchFamily="50" charset="0"/>
                <a:ea typeface="Times New Roman" panose="02020603050405020304" pitchFamily="18" charset="0"/>
                <a:cs typeface="Times New Roman" panose="02020603050405020304" pitchFamily="18" charset="0"/>
              </a:rPr>
            </a:br>
            <a:r>
              <a:rPr lang="de-DE" sz="2800" kern="100" dirty="0">
                <a:effectLst/>
                <a:latin typeface="Sneak" panose="00000500000000000000" pitchFamily="50" charset="0"/>
                <a:ea typeface="Times New Roman" panose="02020603050405020304" pitchFamily="18" charset="0"/>
                <a:cs typeface="Times New Roman" panose="02020603050405020304" pitchFamily="18" charset="0"/>
              </a:rPr>
              <a:t>Ihr erkennt die Mitarbeiter*innen an ihren schwarzen T-Shirts oder Pullis auf denen ganz groß „Parkaue“ drauf steht.</a:t>
            </a:r>
            <a:endParaRPr lang="de-DE" sz="2800" dirty="0">
              <a:latin typeface="Sneak" panose="00000500000000000000" pitchFamily="50" charset="0"/>
            </a:endParaRPr>
          </a:p>
        </p:txBody>
      </p:sp>
      <p:pic>
        <p:nvPicPr>
          <p:cNvPr id="6" name="Inhaltsplatzhalter 5">
            <a:extLst>
              <a:ext uri="{FF2B5EF4-FFF2-40B4-BE49-F238E27FC236}">
                <a16:creationId xmlns:a16="http://schemas.microsoft.com/office/drawing/2014/main" id="{932E0294-222F-2F33-A9E9-4D3A24446820}"/>
              </a:ext>
            </a:extLst>
          </p:cNvPr>
          <p:cNvPicPr>
            <a:picLocks noGrp="1" noChangeAspect="1"/>
          </p:cNvPicPr>
          <p:nvPr>
            <p:ph sz="half" idx="1"/>
          </p:nvPr>
        </p:nvPicPr>
        <p:blipFill>
          <a:blip r:embed="rId2">
            <a:extLst>
              <a:ext uri="{BEBA8EAE-BF5A-486C-A8C5-ECC9F3942E4B}">
                <a14:imgProps xmlns:a14="http://schemas.microsoft.com/office/drawing/2010/main">
                  <a14:imgLayer r:embed="rId3">
                    <a14:imgEffect>
                      <a14:brightnessContrast bright="20000" contrast="-20000"/>
                    </a14:imgEffect>
                  </a14:imgLayer>
                </a14:imgProps>
              </a:ext>
              <a:ext uri="{28A0092B-C50C-407E-A947-70E740481C1C}">
                <a14:useLocalDpi xmlns:a14="http://schemas.microsoft.com/office/drawing/2010/main" val="0"/>
              </a:ext>
            </a:extLst>
          </a:blip>
          <a:srcRect/>
          <a:stretch/>
        </p:blipFill>
        <p:spPr>
          <a:xfrm>
            <a:off x="3505200" y="2845053"/>
            <a:ext cx="5181600" cy="3456086"/>
          </a:xfrm>
        </p:spPr>
      </p:pic>
    </p:spTree>
    <p:extLst>
      <p:ext uri="{BB962C8B-B14F-4D97-AF65-F5344CB8AC3E}">
        <p14:creationId xmlns:p14="http://schemas.microsoft.com/office/powerpoint/2010/main" val="19739491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4CCBA6AB-0585-9630-2AB7-C3462AEB05BA}"/>
              </a:ext>
            </a:extLst>
          </p:cNvPr>
          <p:cNvSpPr>
            <a:spLocks noGrp="1"/>
          </p:cNvSpPr>
          <p:nvPr>
            <p:ph type="title"/>
          </p:nvPr>
        </p:nvSpPr>
        <p:spPr>
          <a:xfrm>
            <a:off x="876000" y="282745"/>
            <a:ext cx="10440000" cy="1325563"/>
          </a:xfrm>
        </p:spPr>
        <p:txBody>
          <a:bodyPr>
            <a:noAutofit/>
          </a:bodyPr>
          <a:lstStyle/>
          <a:p>
            <a:pPr>
              <a:lnSpc>
                <a:spcPct val="100000"/>
              </a:lnSpc>
            </a:pPr>
            <a:br>
              <a:rPr lang="de-DE" sz="2800" kern="100" dirty="0">
                <a:effectLst/>
                <a:latin typeface="Sneak" panose="00000500000000000000" pitchFamily="50" charset="0"/>
                <a:ea typeface="Times New Roman" panose="02020603050405020304" pitchFamily="18" charset="0"/>
                <a:cs typeface="Times New Roman" panose="02020603050405020304" pitchFamily="18" charset="0"/>
              </a:rPr>
            </a:br>
            <a:r>
              <a:rPr lang="de-DE" sz="2800" kern="100" dirty="0">
                <a:effectLst/>
                <a:latin typeface="Sneak" panose="00000500000000000000" pitchFamily="50" charset="0"/>
                <a:ea typeface="Times New Roman" panose="02020603050405020304" pitchFamily="18" charset="0"/>
                <a:cs typeface="Times New Roman" panose="02020603050405020304" pitchFamily="18" charset="0"/>
              </a:rPr>
              <a:t>Bühne 1 ist die größte Bühne im Theater an der Parkaue. </a:t>
            </a:r>
            <a:br>
              <a:rPr lang="de-DE" sz="2800" kern="100" dirty="0">
                <a:effectLst/>
                <a:latin typeface="Sneak" panose="00000500000000000000" pitchFamily="50" charset="0"/>
                <a:ea typeface="Times New Roman" panose="02020603050405020304" pitchFamily="18" charset="0"/>
                <a:cs typeface="Times New Roman" panose="02020603050405020304" pitchFamily="18" charset="0"/>
              </a:rPr>
            </a:br>
            <a:r>
              <a:rPr lang="de-DE" sz="2800" kern="100" dirty="0">
                <a:effectLst/>
                <a:latin typeface="Sneak" panose="00000500000000000000" pitchFamily="50" charset="0"/>
                <a:ea typeface="Times New Roman" panose="02020603050405020304" pitchFamily="18" charset="0"/>
                <a:cs typeface="Times New Roman" panose="02020603050405020304" pitchFamily="18" charset="0"/>
              </a:rPr>
              <a:t>Sie befindet sich in der 2. Etage. </a:t>
            </a:r>
            <a:br>
              <a:rPr lang="de-DE" sz="2800" kern="100" dirty="0">
                <a:effectLst/>
                <a:latin typeface="Sneak" panose="00000500000000000000" pitchFamily="50" charset="0"/>
                <a:ea typeface="Times New Roman" panose="02020603050405020304" pitchFamily="18" charset="0"/>
                <a:cs typeface="Times New Roman" panose="02020603050405020304" pitchFamily="18" charset="0"/>
              </a:rPr>
            </a:br>
            <a:r>
              <a:rPr lang="de-DE" sz="2800" kern="100" dirty="0">
                <a:effectLst/>
                <a:latin typeface="Sneak" panose="00000500000000000000" pitchFamily="50" charset="0"/>
                <a:ea typeface="Times New Roman" panose="02020603050405020304" pitchFamily="18" charset="0"/>
                <a:cs typeface="Times New Roman" panose="02020603050405020304" pitchFamily="18" charset="0"/>
              </a:rPr>
              <a:t>Da kann man mit dem Aufzug hinfahren. </a:t>
            </a:r>
            <a:br>
              <a:rPr lang="de-DE" sz="2800" kern="100" dirty="0">
                <a:effectLst/>
                <a:latin typeface="Sneak" panose="00000500000000000000" pitchFamily="50" charset="0"/>
                <a:ea typeface="Times New Roman" panose="02020603050405020304" pitchFamily="18" charset="0"/>
                <a:cs typeface="Times New Roman" panose="02020603050405020304" pitchFamily="18" charset="0"/>
              </a:rPr>
            </a:br>
            <a:r>
              <a:rPr lang="de-DE" sz="2800" kern="100" dirty="0">
                <a:effectLst/>
                <a:latin typeface="Sneak" panose="00000500000000000000" pitchFamily="50" charset="0"/>
                <a:ea typeface="Times New Roman" panose="02020603050405020304" pitchFamily="18" charset="0"/>
                <a:cs typeface="Times New Roman" panose="02020603050405020304" pitchFamily="18" charset="0"/>
              </a:rPr>
              <a:t>Wenn ihr oben aus dem Aufzug rauskommt, sieht es so aus.</a:t>
            </a:r>
          </a:p>
        </p:txBody>
      </p:sp>
      <p:pic>
        <p:nvPicPr>
          <p:cNvPr id="6" name="Inhaltsplatzhalter 5">
            <a:extLst>
              <a:ext uri="{FF2B5EF4-FFF2-40B4-BE49-F238E27FC236}">
                <a16:creationId xmlns:a16="http://schemas.microsoft.com/office/drawing/2014/main" id="{932E0294-222F-2F33-A9E9-4D3A24446820}"/>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rcRect/>
          <a:stretch/>
        </p:blipFill>
        <p:spPr>
          <a:xfrm>
            <a:off x="609600" y="2849899"/>
            <a:ext cx="5181600" cy="3456086"/>
          </a:xfrm>
        </p:spPr>
      </p:pic>
      <p:pic>
        <p:nvPicPr>
          <p:cNvPr id="8" name="Inhaltsplatzhalter 7">
            <a:extLst>
              <a:ext uri="{FF2B5EF4-FFF2-40B4-BE49-F238E27FC236}">
                <a16:creationId xmlns:a16="http://schemas.microsoft.com/office/drawing/2014/main" id="{8DFFB760-68F5-C7FD-AE8D-8968D3438847}"/>
              </a:ext>
            </a:extLst>
          </p:cNvPr>
          <p:cNvPicPr>
            <a:picLocks noGrp="1" noChangeAspect="1"/>
          </p:cNvPicPr>
          <p:nvPr>
            <p:ph sz="half" idx="2"/>
          </p:nvPr>
        </p:nvPicPr>
        <p:blipFill>
          <a:blip r:embed="rId3">
            <a:extLst>
              <a:ext uri="{BEBA8EAE-BF5A-486C-A8C5-ECC9F3942E4B}">
                <a14:imgProps xmlns:a14="http://schemas.microsoft.com/office/drawing/2010/main">
                  <a14:imgLayer r:embed="rId4">
                    <a14:imgEffect>
                      <a14:brightnessContrast bright="20000" contrast="-20000"/>
                    </a14:imgEffect>
                  </a14:imgLayer>
                </a14:imgProps>
              </a:ext>
              <a:ext uri="{28A0092B-C50C-407E-A947-70E740481C1C}">
                <a14:useLocalDpi xmlns:a14="http://schemas.microsoft.com/office/drawing/2010/main" val="0"/>
              </a:ext>
            </a:extLst>
          </a:blip>
          <a:srcRect/>
          <a:stretch/>
        </p:blipFill>
        <p:spPr>
          <a:xfrm>
            <a:off x="6400800" y="2849899"/>
            <a:ext cx="5181600" cy="3456110"/>
          </a:xfrm>
        </p:spPr>
      </p:pic>
    </p:spTree>
    <p:extLst>
      <p:ext uri="{BB962C8B-B14F-4D97-AF65-F5344CB8AC3E}">
        <p14:creationId xmlns:p14="http://schemas.microsoft.com/office/powerpoint/2010/main" val="35086229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4CCBA6AB-0585-9630-2AB7-C3462AEB05BA}"/>
              </a:ext>
            </a:extLst>
          </p:cNvPr>
          <p:cNvSpPr>
            <a:spLocks noGrp="1"/>
          </p:cNvSpPr>
          <p:nvPr>
            <p:ph type="title"/>
          </p:nvPr>
        </p:nvSpPr>
        <p:spPr>
          <a:xfrm>
            <a:off x="876000" y="282745"/>
            <a:ext cx="10440000" cy="1325563"/>
          </a:xfrm>
        </p:spPr>
        <p:txBody>
          <a:bodyPr>
            <a:noAutofit/>
          </a:bodyPr>
          <a:lstStyle/>
          <a:p>
            <a:pPr>
              <a:lnSpc>
                <a:spcPct val="100000"/>
              </a:lnSpc>
            </a:pPr>
            <a:br>
              <a:rPr lang="de-DE" sz="2800" kern="100" dirty="0">
                <a:effectLst/>
                <a:latin typeface="Sneak" panose="00000500000000000000" pitchFamily="50" charset="0"/>
                <a:ea typeface="Times New Roman" panose="02020603050405020304" pitchFamily="18" charset="0"/>
                <a:cs typeface="Times New Roman" panose="02020603050405020304" pitchFamily="18" charset="0"/>
              </a:rPr>
            </a:br>
            <a:r>
              <a:rPr lang="de-DE" sz="2800" kern="100" dirty="0">
                <a:effectLst/>
                <a:latin typeface="Sneak" panose="00000500000000000000" pitchFamily="50" charset="0"/>
                <a:ea typeface="Times New Roman" panose="02020603050405020304" pitchFamily="18" charset="0"/>
                <a:cs typeface="Times New Roman" panose="02020603050405020304" pitchFamily="18" charset="0"/>
              </a:rPr>
              <a:t>Zur Bühne 1 kommt man auch, wenn man die großen Treppen im Eingangsbereich nach ganz oben läuft. </a:t>
            </a:r>
            <a:br>
              <a:rPr lang="de-DE" sz="2800" kern="100" dirty="0">
                <a:effectLst/>
                <a:latin typeface="Sneak" panose="00000500000000000000" pitchFamily="50" charset="0"/>
                <a:ea typeface="Times New Roman" panose="02020603050405020304" pitchFamily="18" charset="0"/>
                <a:cs typeface="Times New Roman" panose="02020603050405020304" pitchFamily="18" charset="0"/>
              </a:rPr>
            </a:br>
            <a:r>
              <a:rPr lang="de-DE" sz="2800" kern="100" dirty="0">
                <a:effectLst/>
                <a:latin typeface="Sneak" panose="00000500000000000000" pitchFamily="50" charset="0"/>
                <a:ea typeface="Times New Roman" panose="02020603050405020304" pitchFamily="18" charset="0"/>
                <a:cs typeface="Times New Roman" panose="02020603050405020304" pitchFamily="18" charset="0"/>
              </a:rPr>
              <a:t>Das sind insgesamt 6 Treppen. </a:t>
            </a:r>
            <a:br>
              <a:rPr lang="de-DE" sz="2800" kern="100" dirty="0">
                <a:effectLst/>
                <a:latin typeface="Sneak" panose="00000500000000000000" pitchFamily="50" charset="0"/>
                <a:ea typeface="Times New Roman" panose="02020603050405020304" pitchFamily="18" charset="0"/>
                <a:cs typeface="Times New Roman" panose="02020603050405020304" pitchFamily="18" charset="0"/>
              </a:rPr>
            </a:br>
            <a:r>
              <a:rPr lang="de-DE" sz="2800" kern="100" dirty="0">
                <a:effectLst/>
                <a:latin typeface="Sneak" panose="00000500000000000000" pitchFamily="50" charset="0"/>
                <a:ea typeface="Times New Roman" panose="02020603050405020304" pitchFamily="18" charset="0"/>
                <a:cs typeface="Times New Roman" panose="02020603050405020304" pitchFamily="18" charset="0"/>
              </a:rPr>
              <a:t>Unterwegs kommt man am Studio 1 vorbei. </a:t>
            </a:r>
          </a:p>
        </p:txBody>
      </p:sp>
      <p:pic>
        <p:nvPicPr>
          <p:cNvPr id="6" name="Inhaltsplatzhalter 5" descr="Ein Bild, das Wand, Im Haus, Inneneinrichtung, Boden enthält.&#10;&#10;Automatisch generierte Beschreibung">
            <a:extLst>
              <a:ext uri="{FF2B5EF4-FFF2-40B4-BE49-F238E27FC236}">
                <a16:creationId xmlns:a16="http://schemas.microsoft.com/office/drawing/2014/main" id="{932E0294-222F-2F33-A9E9-4D3A24446820}"/>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609600" y="2849892"/>
            <a:ext cx="5181600" cy="3456086"/>
          </a:xfrm>
        </p:spPr>
      </p:pic>
      <p:pic>
        <p:nvPicPr>
          <p:cNvPr id="8" name="Inhaltsplatzhalter 7">
            <a:extLst>
              <a:ext uri="{FF2B5EF4-FFF2-40B4-BE49-F238E27FC236}">
                <a16:creationId xmlns:a16="http://schemas.microsoft.com/office/drawing/2014/main" id="{8DFFB760-68F5-C7FD-AE8D-8968D3438847}"/>
              </a:ext>
            </a:extLst>
          </p:cNvPr>
          <p:cNvPicPr>
            <a:picLocks noGrp="1" noChangeAspect="1"/>
          </p:cNvPicPr>
          <p:nvPr>
            <p:ph sz="half" idx="2"/>
          </p:nvPr>
        </p:nvPicPr>
        <p:blipFill>
          <a:blip r:embed="rId3">
            <a:extLst>
              <a:ext uri="{BEBA8EAE-BF5A-486C-A8C5-ECC9F3942E4B}">
                <a14:imgProps xmlns:a14="http://schemas.microsoft.com/office/drawing/2010/main">
                  <a14:imgLayer r:embed="rId4">
                    <a14:imgEffect>
                      <a14:brightnessContrast bright="20000" contrast="-20000"/>
                    </a14:imgEffect>
                  </a14:imgLayer>
                </a14:imgProps>
              </a:ext>
              <a:ext uri="{28A0092B-C50C-407E-A947-70E740481C1C}">
                <a14:useLocalDpi xmlns:a14="http://schemas.microsoft.com/office/drawing/2010/main" val="0"/>
              </a:ext>
            </a:extLst>
          </a:blip>
          <a:srcRect t="16831" r="16830"/>
          <a:stretch/>
        </p:blipFill>
        <p:spPr>
          <a:xfrm>
            <a:off x="6400800" y="2849868"/>
            <a:ext cx="5181600" cy="3456110"/>
          </a:xfrm>
        </p:spPr>
      </p:pic>
    </p:spTree>
    <p:extLst>
      <p:ext uri="{BB962C8B-B14F-4D97-AF65-F5344CB8AC3E}">
        <p14:creationId xmlns:p14="http://schemas.microsoft.com/office/powerpoint/2010/main" val="7381124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4CCBA6AB-0585-9630-2AB7-C3462AEB05BA}"/>
              </a:ext>
            </a:extLst>
          </p:cNvPr>
          <p:cNvSpPr>
            <a:spLocks noGrp="1"/>
          </p:cNvSpPr>
          <p:nvPr>
            <p:ph type="title"/>
          </p:nvPr>
        </p:nvSpPr>
        <p:spPr>
          <a:xfrm>
            <a:off x="876000" y="-153861"/>
            <a:ext cx="10440000" cy="1325563"/>
          </a:xfrm>
        </p:spPr>
        <p:txBody>
          <a:bodyPr>
            <a:noAutofit/>
          </a:bodyPr>
          <a:lstStyle/>
          <a:p>
            <a:pPr>
              <a:lnSpc>
                <a:spcPct val="100000"/>
              </a:lnSpc>
            </a:pPr>
            <a:br>
              <a:rPr lang="de-DE" sz="2800" kern="100" dirty="0">
                <a:effectLst/>
                <a:latin typeface="Sneak" panose="00000500000000000000" pitchFamily="50" charset="0"/>
                <a:ea typeface="Times New Roman" panose="02020603050405020304" pitchFamily="18" charset="0"/>
                <a:cs typeface="Times New Roman" panose="02020603050405020304" pitchFamily="18" charset="0"/>
              </a:rPr>
            </a:br>
            <a:r>
              <a:rPr lang="de-DE" sz="2800" kern="100" dirty="0">
                <a:effectLst/>
                <a:latin typeface="Sneak" panose="00000500000000000000" pitchFamily="50" charset="0"/>
                <a:ea typeface="Times New Roman" panose="02020603050405020304" pitchFamily="18" charset="0"/>
                <a:cs typeface="Times New Roman" panose="02020603050405020304" pitchFamily="18" charset="0"/>
              </a:rPr>
              <a:t>Oben in der 2. Etage angekommen, sieht es so aus.</a:t>
            </a:r>
            <a:br>
              <a:rPr lang="de-DE" sz="2800" kern="100" dirty="0">
                <a:effectLst/>
                <a:latin typeface="Sneak" panose="00000500000000000000" pitchFamily="50" charset="0"/>
                <a:ea typeface="Times New Roman" panose="02020603050405020304" pitchFamily="18" charset="0"/>
                <a:cs typeface="Times New Roman" panose="02020603050405020304" pitchFamily="18" charset="0"/>
              </a:rPr>
            </a:br>
            <a:endParaRPr lang="de-DE" sz="2800" strike="sngStrike" kern="100" dirty="0">
              <a:effectLst/>
              <a:latin typeface="Sneak" panose="00000500000000000000" pitchFamily="50" charset="0"/>
              <a:ea typeface="Times New Roman" panose="02020603050405020304" pitchFamily="18" charset="0"/>
              <a:cs typeface="Times New Roman" panose="02020603050405020304" pitchFamily="18" charset="0"/>
            </a:endParaRPr>
          </a:p>
        </p:txBody>
      </p:sp>
      <p:pic>
        <p:nvPicPr>
          <p:cNvPr id="6" name="Inhaltsplatzhalter 5">
            <a:extLst>
              <a:ext uri="{FF2B5EF4-FFF2-40B4-BE49-F238E27FC236}">
                <a16:creationId xmlns:a16="http://schemas.microsoft.com/office/drawing/2014/main" id="{932E0294-222F-2F33-A9E9-4D3A24446820}"/>
              </a:ext>
            </a:extLst>
          </p:cNvPr>
          <p:cNvPicPr>
            <a:picLocks noGrp="1" noChangeAspect="1"/>
          </p:cNvPicPr>
          <p:nvPr>
            <p:ph sz="half" idx="1"/>
          </p:nvPr>
        </p:nvPicPr>
        <p:blipFill>
          <a:blip r:embed="rId2">
            <a:extLst>
              <a:ext uri="{BEBA8EAE-BF5A-486C-A8C5-ECC9F3942E4B}">
                <a14:imgProps xmlns:a14="http://schemas.microsoft.com/office/drawing/2010/main">
                  <a14:imgLayer r:embed="rId3">
                    <a14:imgEffect>
                      <a14:brightnessContrast bright="20000" contrast="-20000"/>
                    </a14:imgEffect>
                  </a14:imgLayer>
                </a14:imgProps>
              </a:ext>
              <a:ext uri="{28A0092B-C50C-407E-A947-70E740481C1C}">
                <a14:useLocalDpi xmlns:a14="http://schemas.microsoft.com/office/drawing/2010/main" val="0"/>
              </a:ext>
            </a:extLst>
          </a:blip>
          <a:srcRect/>
          <a:stretch/>
        </p:blipFill>
        <p:spPr>
          <a:xfrm>
            <a:off x="609600" y="2849899"/>
            <a:ext cx="5181600" cy="3456086"/>
          </a:xfrm>
        </p:spPr>
      </p:pic>
      <p:pic>
        <p:nvPicPr>
          <p:cNvPr id="8" name="Inhaltsplatzhalter 7">
            <a:extLst>
              <a:ext uri="{FF2B5EF4-FFF2-40B4-BE49-F238E27FC236}">
                <a16:creationId xmlns:a16="http://schemas.microsoft.com/office/drawing/2014/main" id="{8DFFB760-68F5-C7FD-AE8D-8968D3438847}"/>
              </a:ext>
            </a:extLst>
          </p:cNvPr>
          <p:cNvPicPr>
            <a:picLocks noGrp="1" noChangeAspect="1"/>
          </p:cNvPicPr>
          <p:nvPr>
            <p:ph sz="half" idx="2"/>
          </p:nvPr>
        </p:nvPicPr>
        <p:blipFill>
          <a:blip r:embed="rId4">
            <a:extLst>
              <a:ext uri="{BEBA8EAE-BF5A-486C-A8C5-ECC9F3942E4B}">
                <a14:imgProps xmlns:a14="http://schemas.microsoft.com/office/drawing/2010/main">
                  <a14:imgLayer r:embed="rId5">
                    <a14:imgEffect>
                      <a14:brightnessContrast bright="20000" contrast="-20000"/>
                    </a14:imgEffect>
                  </a14:imgLayer>
                </a14:imgProps>
              </a:ext>
              <a:ext uri="{28A0092B-C50C-407E-A947-70E740481C1C}">
                <a14:useLocalDpi xmlns:a14="http://schemas.microsoft.com/office/drawing/2010/main" val="0"/>
              </a:ext>
            </a:extLst>
          </a:blip>
          <a:srcRect/>
          <a:stretch/>
        </p:blipFill>
        <p:spPr>
          <a:xfrm>
            <a:off x="6400800" y="2849875"/>
            <a:ext cx="5181600" cy="3456110"/>
          </a:xfrm>
        </p:spPr>
      </p:pic>
    </p:spTree>
    <p:extLst>
      <p:ext uri="{BB962C8B-B14F-4D97-AF65-F5344CB8AC3E}">
        <p14:creationId xmlns:p14="http://schemas.microsoft.com/office/powerpoint/2010/main" val="16259180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4CCBA6AB-0585-9630-2AB7-C3462AEB05BA}"/>
              </a:ext>
            </a:extLst>
          </p:cNvPr>
          <p:cNvSpPr>
            <a:spLocks noGrp="1"/>
          </p:cNvSpPr>
          <p:nvPr>
            <p:ph type="title"/>
          </p:nvPr>
        </p:nvSpPr>
        <p:spPr>
          <a:xfrm>
            <a:off x="876000" y="274507"/>
            <a:ext cx="10440000" cy="1325563"/>
          </a:xfrm>
        </p:spPr>
        <p:txBody>
          <a:bodyPr>
            <a:noAutofit/>
          </a:bodyPr>
          <a:lstStyle/>
          <a:p>
            <a:pPr>
              <a:lnSpc>
                <a:spcPct val="100000"/>
              </a:lnSpc>
            </a:pPr>
            <a:br>
              <a:rPr lang="de-DE" sz="2800" kern="100" dirty="0">
                <a:effectLst/>
                <a:latin typeface="Sneak" panose="00000500000000000000" pitchFamily="50" charset="0"/>
                <a:ea typeface="Times New Roman" panose="02020603050405020304" pitchFamily="18" charset="0"/>
                <a:cs typeface="Times New Roman" panose="02020603050405020304" pitchFamily="18" charset="0"/>
              </a:rPr>
            </a:br>
            <a:r>
              <a:rPr lang="de-DE" sz="2800" kern="100" dirty="0">
                <a:effectLst/>
                <a:latin typeface="Sneak" panose="00000500000000000000" pitchFamily="50" charset="0"/>
                <a:ea typeface="Times New Roman" panose="02020603050405020304" pitchFamily="18" charset="0"/>
                <a:cs typeface="Times New Roman" panose="02020603050405020304" pitchFamily="18" charset="0"/>
              </a:rPr>
              <a:t>Im 2. Stock gibt es auf der linken Seite eine Bar. </a:t>
            </a:r>
            <a:br>
              <a:rPr lang="de-DE" sz="2800" kern="100" dirty="0">
                <a:effectLst/>
                <a:latin typeface="Sneak" panose="00000500000000000000" pitchFamily="50" charset="0"/>
                <a:ea typeface="Times New Roman" panose="02020603050405020304" pitchFamily="18" charset="0"/>
                <a:cs typeface="Times New Roman" panose="02020603050405020304" pitchFamily="18" charset="0"/>
              </a:rPr>
            </a:br>
            <a:r>
              <a:rPr lang="de-DE" sz="2800" kern="100" dirty="0">
                <a:effectLst/>
                <a:latin typeface="Sneak" panose="00000500000000000000" pitchFamily="50" charset="0"/>
                <a:ea typeface="Times New Roman" panose="02020603050405020304" pitchFamily="18" charset="0"/>
                <a:cs typeface="Times New Roman" panose="02020603050405020304" pitchFamily="18" charset="0"/>
              </a:rPr>
              <a:t>Man kann ein paar Stufen nach unten gehen oder einen Aufzug benutzen, um zur Bar zu kommen. </a:t>
            </a:r>
            <a:br>
              <a:rPr lang="de-DE" sz="2800" kern="100" dirty="0">
                <a:effectLst/>
                <a:latin typeface="Sneak" panose="00000500000000000000" pitchFamily="50" charset="0"/>
                <a:ea typeface="Times New Roman" panose="02020603050405020304" pitchFamily="18" charset="0"/>
                <a:cs typeface="Times New Roman" panose="02020603050405020304" pitchFamily="18" charset="0"/>
              </a:rPr>
            </a:br>
            <a:endParaRPr lang="de-DE" sz="2800" kern="100" dirty="0">
              <a:effectLst/>
              <a:latin typeface="Sneak" panose="00000500000000000000" pitchFamily="50" charset="0"/>
              <a:ea typeface="Times New Roman" panose="02020603050405020304" pitchFamily="18" charset="0"/>
              <a:cs typeface="Times New Roman" panose="02020603050405020304" pitchFamily="18" charset="0"/>
            </a:endParaRPr>
          </a:p>
        </p:txBody>
      </p:sp>
      <p:pic>
        <p:nvPicPr>
          <p:cNvPr id="6" name="Inhaltsplatzhalter 5">
            <a:extLst>
              <a:ext uri="{FF2B5EF4-FFF2-40B4-BE49-F238E27FC236}">
                <a16:creationId xmlns:a16="http://schemas.microsoft.com/office/drawing/2014/main" id="{932E0294-222F-2F33-A9E9-4D3A24446820}"/>
              </a:ext>
            </a:extLst>
          </p:cNvPr>
          <p:cNvPicPr>
            <a:picLocks noGrp="1" noChangeAspect="1"/>
          </p:cNvPicPr>
          <p:nvPr>
            <p:ph sz="half" idx="1"/>
          </p:nvPr>
        </p:nvPicPr>
        <p:blipFill>
          <a:blip r:embed="rId2">
            <a:extLst>
              <a:ext uri="{BEBA8EAE-BF5A-486C-A8C5-ECC9F3942E4B}">
                <a14:imgProps xmlns:a14="http://schemas.microsoft.com/office/drawing/2010/main">
                  <a14:imgLayer r:embed="rId3">
                    <a14:imgEffect>
                      <a14:brightnessContrast bright="20000" contrast="-20000"/>
                    </a14:imgEffect>
                  </a14:imgLayer>
                </a14:imgProps>
              </a:ext>
              <a:ext uri="{28A0092B-C50C-407E-A947-70E740481C1C}">
                <a14:useLocalDpi xmlns:a14="http://schemas.microsoft.com/office/drawing/2010/main" val="0"/>
              </a:ext>
            </a:extLst>
          </a:blip>
          <a:srcRect/>
          <a:stretch/>
        </p:blipFill>
        <p:spPr>
          <a:xfrm>
            <a:off x="609600" y="2849899"/>
            <a:ext cx="5181600" cy="3456086"/>
          </a:xfrm>
        </p:spPr>
      </p:pic>
      <p:pic>
        <p:nvPicPr>
          <p:cNvPr id="8" name="Inhaltsplatzhalter 7">
            <a:extLst>
              <a:ext uri="{FF2B5EF4-FFF2-40B4-BE49-F238E27FC236}">
                <a16:creationId xmlns:a16="http://schemas.microsoft.com/office/drawing/2014/main" id="{8DFFB760-68F5-C7FD-AE8D-8968D3438847}"/>
              </a:ext>
            </a:extLst>
          </p:cNvPr>
          <p:cNvPicPr>
            <a:picLocks noGrp="1" noChangeAspect="1"/>
          </p:cNvPicPr>
          <p:nvPr>
            <p:ph sz="half" idx="2"/>
          </p:nvPr>
        </p:nvPicPr>
        <p:blipFill>
          <a:blip r:embed="rId4">
            <a:extLst>
              <a:ext uri="{BEBA8EAE-BF5A-486C-A8C5-ECC9F3942E4B}">
                <a14:imgProps xmlns:a14="http://schemas.microsoft.com/office/drawing/2010/main">
                  <a14:imgLayer r:embed="rId5">
                    <a14:imgEffect>
                      <a14:brightnessContrast bright="40000" contrast="-20000"/>
                    </a14:imgEffect>
                  </a14:imgLayer>
                </a14:imgProps>
              </a:ext>
              <a:ext uri="{28A0092B-C50C-407E-A947-70E740481C1C}">
                <a14:useLocalDpi xmlns:a14="http://schemas.microsoft.com/office/drawing/2010/main" val="0"/>
              </a:ext>
            </a:extLst>
          </a:blip>
          <a:srcRect/>
          <a:stretch/>
        </p:blipFill>
        <p:spPr>
          <a:xfrm>
            <a:off x="6400800" y="2849875"/>
            <a:ext cx="5181600" cy="3456110"/>
          </a:xfrm>
        </p:spPr>
      </p:pic>
    </p:spTree>
    <p:extLst>
      <p:ext uri="{BB962C8B-B14F-4D97-AF65-F5344CB8AC3E}">
        <p14:creationId xmlns:p14="http://schemas.microsoft.com/office/powerpoint/2010/main" val="233558700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4CCBA6AB-0585-9630-2AB7-C3462AEB05BA}"/>
              </a:ext>
            </a:extLst>
          </p:cNvPr>
          <p:cNvSpPr>
            <a:spLocks noGrp="1"/>
          </p:cNvSpPr>
          <p:nvPr>
            <p:ph type="title"/>
          </p:nvPr>
        </p:nvSpPr>
        <p:spPr>
          <a:xfrm>
            <a:off x="876000" y="274507"/>
            <a:ext cx="10440000" cy="1325563"/>
          </a:xfrm>
        </p:spPr>
        <p:txBody>
          <a:bodyPr>
            <a:noAutofit/>
          </a:bodyPr>
          <a:lstStyle/>
          <a:p>
            <a:pPr>
              <a:lnSpc>
                <a:spcPct val="100000"/>
              </a:lnSpc>
            </a:pPr>
            <a:br>
              <a:rPr lang="de-DE" sz="2800" kern="100" dirty="0">
                <a:effectLst/>
                <a:latin typeface="Sneak" panose="00000500000000000000" pitchFamily="50" charset="0"/>
                <a:ea typeface="Times New Roman" panose="02020603050405020304" pitchFamily="18" charset="0"/>
                <a:cs typeface="Times New Roman" panose="02020603050405020304" pitchFamily="18" charset="0"/>
              </a:rPr>
            </a:br>
            <a:br>
              <a:rPr lang="de-DE" sz="2800" kern="100" dirty="0">
                <a:effectLst/>
                <a:latin typeface="Sneak" panose="00000500000000000000" pitchFamily="50" charset="0"/>
                <a:ea typeface="Times New Roman" panose="02020603050405020304" pitchFamily="18" charset="0"/>
                <a:cs typeface="Times New Roman" panose="02020603050405020304" pitchFamily="18" charset="0"/>
              </a:rPr>
            </a:br>
            <a:br>
              <a:rPr lang="de-DE" sz="2800" kern="100" dirty="0">
                <a:effectLst/>
                <a:latin typeface="Sneak" panose="00000500000000000000" pitchFamily="50" charset="0"/>
                <a:ea typeface="Times New Roman" panose="02020603050405020304" pitchFamily="18" charset="0"/>
                <a:cs typeface="Times New Roman" panose="02020603050405020304" pitchFamily="18" charset="0"/>
              </a:rPr>
            </a:br>
            <a:br>
              <a:rPr lang="de-DE" sz="2800" kern="100" dirty="0">
                <a:effectLst/>
                <a:latin typeface="Sneak" panose="00000500000000000000" pitchFamily="50" charset="0"/>
                <a:ea typeface="Times New Roman" panose="02020603050405020304" pitchFamily="18" charset="0"/>
                <a:cs typeface="Times New Roman" panose="02020603050405020304" pitchFamily="18" charset="0"/>
              </a:rPr>
            </a:br>
            <a:r>
              <a:rPr lang="de-DE" sz="2800" kern="100" dirty="0">
                <a:effectLst/>
                <a:latin typeface="Sneak" panose="00000500000000000000" pitchFamily="50" charset="0"/>
                <a:ea typeface="Times New Roman" panose="02020603050405020304" pitchFamily="18" charset="0"/>
                <a:cs typeface="Times New Roman" panose="02020603050405020304" pitchFamily="18" charset="0"/>
              </a:rPr>
              <a:t>Die nächsten Toiletten sind im Gang neben der Bar. Man geht zuerst durch die großen Türen. </a:t>
            </a:r>
            <a:br>
              <a:rPr lang="de-DE" sz="2800" kern="100" dirty="0">
                <a:effectLst/>
                <a:latin typeface="Sneak" panose="00000500000000000000" pitchFamily="50" charset="0"/>
                <a:ea typeface="Times New Roman" panose="02020603050405020304" pitchFamily="18" charset="0"/>
                <a:cs typeface="Times New Roman" panose="02020603050405020304" pitchFamily="18" charset="0"/>
              </a:rPr>
            </a:br>
            <a:r>
              <a:rPr lang="de-DE" sz="2800" kern="100" dirty="0">
                <a:effectLst/>
                <a:latin typeface="Sneak" panose="00000500000000000000" pitchFamily="50" charset="0"/>
                <a:ea typeface="Times New Roman" panose="02020603050405020304" pitchFamily="18" charset="0"/>
                <a:cs typeface="Times New Roman" panose="02020603050405020304" pitchFamily="18" charset="0"/>
              </a:rPr>
              <a:t>Dann ist es die erste Tür auf der rechten Seite. </a:t>
            </a:r>
            <a:br>
              <a:rPr lang="de-DE" sz="2800" kern="100" dirty="0">
                <a:effectLst/>
                <a:latin typeface="Sneak" panose="00000500000000000000" pitchFamily="50" charset="0"/>
                <a:ea typeface="Times New Roman" panose="02020603050405020304" pitchFamily="18" charset="0"/>
                <a:cs typeface="Times New Roman" panose="02020603050405020304" pitchFamily="18" charset="0"/>
              </a:rPr>
            </a:br>
            <a:r>
              <a:rPr lang="de-DE" sz="2800" kern="100" dirty="0">
                <a:effectLst/>
                <a:latin typeface="Sneak" panose="00000500000000000000" pitchFamily="50" charset="0"/>
                <a:ea typeface="Times New Roman" panose="02020603050405020304" pitchFamily="18" charset="0"/>
                <a:cs typeface="Times New Roman" panose="02020603050405020304" pitchFamily="18" charset="0"/>
              </a:rPr>
              <a:t>Die Toiletten in der 2. Etage sind nicht barrierefrei. </a:t>
            </a:r>
            <a:br>
              <a:rPr lang="de-DE" sz="2800" kern="100" dirty="0">
                <a:effectLst/>
                <a:latin typeface="Sneak" panose="00000500000000000000" pitchFamily="50" charset="0"/>
                <a:ea typeface="Times New Roman" panose="02020603050405020304" pitchFamily="18" charset="0"/>
                <a:cs typeface="Times New Roman" panose="02020603050405020304" pitchFamily="18" charset="0"/>
              </a:rPr>
            </a:br>
            <a:r>
              <a:rPr lang="de-DE" sz="2800" kern="100" dirty="0">
                <a:effectLst/>
                <a:latin typeface="Sneak" panose="00000500000000000000" pitchFamily="50" charset="0"/>
                <a:ea typeface="Times New Roman" panose="02020603050405020304" pitchFamily="18" charset="0"/>
                <a:cs typeface="Times New Roman" panose="02020603050405020304" pitchFamily="18" charset="0"/>
              </a:rPr>
              <a:t>Die rollstuhlgerechte Toilette ist im Erdgeschoss. </a:t>
            </a:r>
            <a:br>
              <a:rPr lang="de-DE" sz="2800" kern="100" dirty="0">
                <a:effectLst/>
                <a:latin typeface="Sneak" panose="00000500000000000000" pitchFamily="50" charset="0"/>
                <a:ea typeface="Times New Roman" panose="02020603050405020304" pitchFamily="18" charset="0"/>
                <a:cs typeface="Times New Roman" panose="02020603050405020304" pitchFamily="18" charset="0"/>
              </a:rPr>
            </a:br>
            <a:r>
              <a:rPr lang="de-DE" sz="2800" kern="100" dirty="0">
                <a:effectLst/>
                <a:latin typeface="Sneak" panose="00000500000000000000" pitchFamily="50" charset="0"/>
                <a:ea typeface="Times New Roman" panose="02020603050405020304" pitchFamily="18" charset="0"/>
                <a:cs typeface="Times New Roman" panose="02020603050405020304" pitchFamily="18" charset="0"/>
              </a:rPr>
              <a:t>Da kann man wieder mit dem Aufzug hinfahren. </a:t>
            </a:r>
            <a:br>
              <a:rPr lang="de-DE" sz="2800" kern="100" dirty="0">
                <a:effectLst/>
                <a:latin typeface="Sneak" panose="00000500000000000000" pitchFamily="50" charset="0"/>
                <a:ea typeface="Times New Roman" panose="02020603050405020304" pitchFamily="18" charset="0"/>
                <a:cs typeface="Times New Roman" panose="02020603050405020304" pitchFamily="18" charset="0"/>
              </a:rPr>
            </a:br>
            <a:endParaRPr lang="de-DE" sz="2800" kern="100" dirty="0">
              <a:effectLst/>
              <a:latin typeface="Sneak" panose="00000500000000000000" pitchFamily="50" charset="0"/>
              <a:ea typeface="Times New Roman" panose="02020603050405020304" pitchFamily="18" charset="0"/>
              <a:cs typeface="Times New Roman" panose="02020603050405020304" pitchFamily="18" charset="0"/>
            </a:endParaRPr>
          </a:p>
        </p:txBody>
      </p:sp>
      <p:pic>
        <p:nvPicPr>
          <p:cNvPr id="6" name="Inhaltsplatzhalter 5">
            <a:extLst>
              <a:ext uri="{FF2B5EF4-FFF2-40B4-BE49-F238E27FC236}">
                <a16:creationId xmlns:a16="http://schemas.microsoft.com/office/drawing/2014/main" id="{932E0294-222F-2F33-A9E9-4D3A24446820}"/>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rcRect/>
          <a:stretch/>
        </p:blipFill>
        <p:spPr>
          <a:xfrm>
            <a:off x="609600" y="2927118"/>
            <a:ext cx="5181600" cy="3456086"/>
          </a:xfrm>
        </p:spPr>
      </p:pic>
      <p:pic>
        <p:nvPicPr>
          <p:cNvPr id="4" name="Inhaltsplatzhalter 7">
            <a:extLst>
              <a:ext uri="{FF2B5EF4-FFF2-40B4-BE49-F238E27FC236}">
                <a16:creationId xmlns:a16="http://schemas.microsoft.com/office/drawing/2014/main" id="{03170366-3130-6B3D-C52E-9B3CF9B7B103}"/>
              </a:ext>
            </a:extLst>
          </p:cNvPr>
          <p:cNvPicPr>
            <a:picLocks noChangeAspect="1"/>
          </p:cNvPicPr>
          <p:nvPr/>
        </p:nvPicPr>
        <p:blipFill>
          <a:blip r:embed="rId3">
            <a:extLst>
              <a:ext uri="{BEBA8EAE-BF5A-486C-A8C5-ECC9F3942E4B}">
                <a14:imgProps xmlns:a14="http://schemas.microsoft.com/office/drawing/2010/main">
                  <a14:imgLayer r:embed="rId4">
                    <a14:imgEffect>
                      <a14:brightnessContrast bright="40000" contrast="-20000"/>
                    </a14:imgEffect>
                  </a14:imgLayer>
                </a14:imgProps>
              </a:ext>
              <a:ext uri="{28A0092B-C50C-407E-A947-70E740481C1C}">
                <a14:useLocalDpi xmlns:a14="http://schemas.microsoft.com/office/drawing/2010/main" val="0"/>
              </a:ext>
            </a:extLst>
          </a:blip>
          <a:srcRect/>
          <a:stretch/>
        </p:blipFill>
        <p:spPr>
          <a:xfrm>
            <a:off x="6400800" y="2927094"/>
            <a:ext cx="5181600" cy="3456110"/>
          </a:xfrm>
          <a:prstGeom prst="rect">
            <a:avLst/>
          </a:prstGeom>
        </p:spPr>
      </p:pic>
    </p:spTree>
    <p:extLst>
      <p:ext uri="{BB962C8B-B14F-4D97-AF65-F5344CB8AC3E}">
        <p14:creationId xmlns:p14="http://schemas.microsoft.com/office/powerpoint/2010/main" val="18594729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4CCBA6AB-0585-9630-2AB7-C3462AEB05BA}"/>
              </a:ext>
            </a:extLst>
          </p:cNvPr>
          <p:cNvSpPr>
            <a:spLocks noGrp="1"/>
          </p:cNvSpPr>
          <p:nvPr>
            <p:ph type="title"/>
          </p:nvPr>
        </p:nvSpPr>
        <p:spPr>
          <a:xfrm>
            <a:off x="876000" y="274507"/>
            <a:ext cx="10440000" cy="1325563"/>
          </a:xfrm>
        </p:spPr>
        <p:txBody>
          <a:bodyPr>
            <a:noAutofit/>
          </a:bodyPr>
          <a:lstStyle/>
          <a:p>
            <a:pPr>
              <a:lnSpc>
                <a:spcPct val="100000"/>
              </a:lnSpc>
            </a:pPr>
            <a:r>
              <a:rPr lang="de-DE" sz="2800" kern="100">
                <a:effectLst/>
                <a:latin typeface="Sneak" panose="00000500000000000000" pitchFamily="50" charset="0"/>
                <a:ea typeface="Times New Roman" panose="02020603050405020304" pitchFamily="18" charset="0"/>
                <a:cs typeface="Times New Roman" panose="02020603050405020304" pitchFamily="18" charset="0"/>
              </a:rPr>
              <a:t>Wenn ihr durch das Theater lauft, findet ihr viele von diesen Hockern: Hier könnt ihr warten, bis die Vorstellung los geht.</a:t>
            </a:r>
            <a:br>
              <a:rPr lang="de-DE" sz="2800" kern="100">
                <a:effectLst/>
                <a:latin typeface="Sneak" panose="00000500000000000000" pitchFamily="50" charset="0"/>
                <a:ea typeface="Times New Roman" panose="02020603050405020304" pitchFamily="18" charset="0"/>
                <a:cs typeface="Times New Roman" panose="02020603050405020304" pitchFamily="18" charset="0"/>
              </a:rPr>
            </a:br>
            <a:endParaRPr lang="de-DE" sz="2800" kern="100">
              <a:effectLst/>
              <a:latin typeface="Sneak" panose="00000500000000000000" pitchFamily="50" charset="0"/>
              <a:ea typeface="Times New Roman" panose="02020603050405020304" pitchFamily="18" charset="0"/>
              <a:cs typeface="Times New Roman" panose="02020603050405020304" pitchFamily="18" charset="0"/>
            </a:endParaRPr>
          </a:p>
        </p:txBody>
      </p:sp>
      <p:pic>
        <p:nvPicPr>
          <p:cNvPr id="6" name="Inhaltsplatzhalter 5">
            <a:extLst>
              <a:ext uri="{FF2B5EF4-FFF2-40B4-BE49-F238E27FC236}">
                <a16:creationId xmlns:a16="http://schemas.microsoft.com/office/drawing/2014/main" id="{932E0294-222F-2F33-A9E9-4D3A24446820}"/>
              </a:ext>
            </a:extLst>
          </p:cNvPr>
          <p:cNvPicPr>
            <a:picLocks noGrp="1" noChangeAspect="1"/>
          </p:cNvPicPr>
          <p:nvPr>
            <p:ph sz="half" idx="1"/>
          </p:nvPr>
        </p:nvPicPr>
        <p:blipFill>
          <a:blip r:embed="rId2">
            <a:extLst>
              <a:ext uri="{BEBA8EAE-BF5A-486C-A8C5-ECC9F3942E4B}">
                <a14:imgProps xmlns:a14="http://schemas.microsoft.com/office/drawing/2010/main">
                  <a14:imgLayer r:embed="rId3">
                    <a14:imgEffect>
                      <a14:brightnessContrast bright="20000" contrast="-20000"/>
                    </a14:imgEffect>
                  </a14:imgLayer>
                </a14:imgProps>
              </a:ext>
              <a:ext uri="{28A0092B-C50C-407E-A947-70E740481C1C}">
                <a14:useLocalDpi xmlns:a14="http://schemas.microsoft.com/office/drawing/2010/main" val="0"/>
              </a:ext>
            </a:extLst>
          </a:blip>
          <a:srcRect/>
          <a:stretch/>
        </p:blipFill>
        <p:spPr>
          <a:xfrm>
            <a:off x="609600" y="2849899"/>
            <a:ext cx="5181600" cy="3456086"/>
          </a:xfrm>
        </p:spPr>
      </p:pic>
      <p:pic>
        <p:nvPicPr>
          <p:cNvPr id="8" name="Inhaltsplatzhalter 7">
            <a:extLst>
              <a:ext uri="{FF2B5EF4-FFF2-40B4-BE49-F238E27FC236}">
                <a16:creationId xmlns:a16="http://schemas.microsoft.com/office/drawing/2014/main" id="{8DFFB760-68F5-C7FD-AE8D-8968D3438847}"/>
              </a:ext>
            </a:extLst>
          </p:cNvPr>
          <p:cNvPicPr>
            <a:picLocks noGrp="1" noChangeAspect="1"/>
          </p:cNvPicPr>
          <p:nvPr>
            <p:ph sz="half" idx="2"/>
          </p:nvPr>
        </p:nvPicPr>
        <p:blipFill>
          <a:blip r:embed="rId4">
            <a:extLst>
              <a:ext uri="{BEBA8EAE-BF5A-486C-A8C5-ECC9F3942E4B}">
                <a14:imgProps xmlns:a14="http://schemas.microsoft.com/office/drawing/2010/main">
                  <a14:imgLayer r:embed="rId5">
                    <a14:imgEffect>
                      <a14:brightnessContrast bright="20000"/>
                    </a14:imgEffect>
                  </a14:imgLayer>
                </a14:imgProps>
              </a:ext>
              <a:ext uri="{28A0092B-C50C-407E-A947-70E740481C1C}">
                <a14:useLocalDpi xmlns:a14="http://schemas.microsoft.com/office/drawing/2010/main" val="0"/>
              </a:ext>
            </a:extLst>
          </a:blip>
          <a:srcRect/>
          <a:stretch/>
        </p:blipFill>
        <p:spPr>
          <a:xfrm>
            <a:off x="6400800" y="2849875"/>
            <a:ext cx="5181600" cy="3456110"/>
          </a:xfrm>
        </p:spPr>
      </p:pic>
    </p:spTree>
    <p:extLst>
      <p:ext uri="{BB962C8B-B14F-4D97-AF65-F5344CB8AC3E}">
        <p14:creationId xmlns:p14="http://schemas.microsoft.com/office/powerpoint/2010/main" val="696009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4CCBA6AB-0585-9630-2AB7-C3462AEB05BA}"/>
              </a:ext>
            </a:extLst>
          </p:cNvPr>
          <p:cNvSpPr>
            <a:spLocks noGrp="1"/>
          </p:cNvSpPr>
          <p:nvPr>
            <p:ph type="title"/>
          </p:nvPr>
        </p:nvSpPr>
        <p:spPr>
          <a:xfrm>
            <a:off x="904104" y="56637"/>
            <a:ext cx="10447421" cy="1325563"/>
          </a:xfrm>
        </p:spPr>
        <p:txBody>
          <a:bodyPr>
            <a:noAutofit/>
          </a:bodyPr>
          <a:lstStyle/>
          <a:p>
            <a:pPr>
              <a:lnSpc>
                <a:spcPct val="100000"/>
              </a:lnSpc>
            </a:pPr>
            <a:r>
              <a:rPr lang="de-DE" sz="2800" kern="100" dirty="0">
                <a:effectLst/>
                <a:latin typeface="Sneak" panose="00000500000000000000" pitchFamily="50" charset="0"/>
                <a:ea typeface="Times New Roman" panose="02020603050405020304" pitchFamily="18" charset="0"/>
                <a:cs typeface="Times New Roman" panose="02020603050405020304" pitchFamily="18" charset="0"/>
              </a:rPr>
              <a:t>Etwa 15 Minuten bevor es los geht, hört ihr ein Klingeln. Das ist ein Zeichen für alle Gäste, um zu sagen: Gleich geht es los.</a:t>
            </a:r>
          </a:p>
        </p:txBody>
      </p:sp>
      <p:pic>
        <p:nvPicPr>
          <p:cNvPr id="10" name="Inhaltsplatzhalter 9" descr="Ein Bild, das Kreis, Uhr, Symbol, Schrift enthält.&#10;&#10;Automatisch generierte Beschreibung">
            <a:extLst>
              <a:ext uri="{FF2B5EF4-FFF2-40B4-BE49-F238E27FC236}">
                <a16:creationId xmlns:a16="http://schemas.microsoft.com/office/drawing/2014/main" id="{7999280B-ED99-3E6E-127E-C3B4BA200AEF}"/>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3071897" y="1869500"/>
            <a:ext cx="2070000" cy="2073841"/>
          </a:xfrm>
        </p:spPr>
      </p:pic>
      <p:pic>
        <p:nvPicPr>
          <p:cNvPr id="12" name="Grafik 11" descr="Ein Bild, das Logo, Grafiken, Symbol, Schrift enthält.&#10;&#10;Automatisch generierte Beschreibung">
            <a:extLst>
              <a:ext uri="{FF2B5EF4-FFF2-40B4-BE49-F238E27FC236}">
                <a16:creationId xmlns:a16="http://schemas.microsoft.com/office/drawing/2014/main" id="{85876101-6E9A-26D7-6E8B-DC84C8F3AB7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66326" y="1873909"/>
            <a:ext cx="2069432" cy="2069432"/>
          </a:xfrm>
          <a:prstGeom prst="rect">
            <a:avLst/>
          </a:prstGeom>
        </p:spPr>
      </p:pic>
      <p:sp>
        <p:nvSpPr>
          <p:cNvPr id="3" name="Textfeld 2">
            <a:extLst>
              <a:ext uri="{FF2B5EF4-FFF2-40B4-BE49-F238E27FC236}">
                <a16:creationId xmlns:a16="http://schemas.microsoft.com/office/drawing/2014/main" id="{1A34C749-781B-50F3-73C0-3DFFD69CC170}"/>
              </a:ext>
            </a:extLst>
          </p:cNvPr>
          <p:cNvSpPr txBox="1"/>
          <p:nvPr/>
        </p:nvSpPr>
        <p:spPr>
          <a:xfrm>
            <a:off x="887628" y="4331785"/>
            <a:ext cx="10447420" cy="2246769"/>
          </a:xfrm>
          <a:prstGeom prst="rect">
            <a:avLst/>
          </a:prstGeom>
          <a:noFill/>
        </p:spPr>
        <p:txBody>
          <a:bodyPr wrap="square" rtlCol="0">
            <a:spAutoFit/>
          </a:bodyPr>
          <a:lstStyle/>
          <a:p>
            <a:r>
              <a:rPr kumimoji="0" lang="de-DE" sz="2800" b="0" i="0" u="none" strike="noStrike" kern="100" cap="none" spc="0" normalizeH="0" baseline="0" noProof="0" dirty="0">
                <a:ln>
                  <a:noFill/>
                </a:ln>
                <a:solidFill>
                  <a:prstClr val="white"/>
                </a:solidFill>
                <a:effectLst/>
                <a:uLnTx/>
                <a:uFillTx/>
                <a:latin typeface="Sneak" panose="00000500000000000000" pitchFamily="50" charset="0"/>
                <a:ea typeface="Times New Roman" panose="02020603050405020304" pitchFamily="18" charset="0"/>
                <a:cs typeface="Times New Roman" panose="02020603050405020304" pitchFamily="18" charset="0"/>
              </a:rPr>
              <a:t>Die Mitarbeiter*innen vom Theater machen dann kurz vor der Vorstellung die Türen zum Theatersaal auf. An den Türen müsst ihr ihnen euer Ticket zeigen. </a:t>
            </a:r>
            <a:br>
              <a:rPr kumimoji="0" lang="de-DE" sz="2800" b="0" i="0" u="none" strike="noStrike" kern="100" cap="none" spc="0" normalizeH="0" baseline="0" noProof="0" dirty="0">
                <a:ln>
                  <a:noFill/>
                </a:ln>
                <a:solidFill>
                  <a:prstClr val="white"/>
                </a:solidFill>
                <a:effectLst/>
                <a:uLnTx/>
                <a:uFillTx/>
                <a:latin typeface="Sneak" panose="00000500000000000000" pitchFamily="50" charset="0"/>
                <a:ea typeface="Times New Roman" panose="02020603050405020304" pitchFamily="18" charset="0"/>
                <a:cs typeface="Times New Roman" panose="02020603050405020304" pitchFamily="18" charset="0"/>
              </a:rPr>
            </a:br>
            <a:r>
              <a:rPr kumimoji="0" lang="de-DE" sz="2800" b="0" i="0" u="none" strike="noStrike" kern="100" cap="none" spc="0" normalizeH="0" baseline="0" noProof="0" dirty="0">
                <a:ln>
                  <a:noFill/>
                </a:ln>
                <a:solidFill>
                  <a:prstClr val="white"/>
                </a:solidFill>
                <a:effectLst/>
                <a:uLnTx/>
                <a:uFillTx/>
                <a:latin typeface="Sneak" panose="00000500000000000000" pitchFamily="50" charset="0"/>
                <a:ea typeface="Times New Roman" panose="02020603050405020304" pitchFamily="18" charset="0"/>
                <a:cs typeface="Times New Roman" panose="02020603050405020304" pitchFamily="18" charset="0"/>
              </a:rPr>
              <a:t>Bühne 1 hat Türen auf zwei Seiten. Auf eurem Ticket steht, ob ihr nach links oder rechts laufen solltet.</a:t>
            </a:r>
            <a:endParaRPr lang="de-DE" dirty="0"/>
          </a:p>
        </p:txBody>
      </p:sp>
    </p:spTree>
    <p:extLst>
      <p:ext uri="{BB962C8B-B14F-4D97-AF65-F5344CB8AC3E}">
        <p14:creationId xmlns:p14="http://schemas.microsoft.com/office/powerpoint/2010/main" val="104061234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4CCBA6AB-0585-9630-2AB7-C3462AEB05BA}"/>
              </a:ext>
            </a:extLst>
          </p:cNvPr>
          <p:cNvSpPr>
            <a:spLocks noGrp="1"/>
          </p:cNvSpPr>
          <p:nvPr>
            <p:ph type="title"/>
          </p:nvPr>
        </p:nvSpPr>
        <p:spPr>
          <a:xfrm>
            <a:off x="876000" y="76798"/>
            <a:ext cx="10440000" cy="1325563"/>
          </a:xfrm>
        </p:spPr>
        <p:txBody>
          <a:bodyPr>
            <a:noAutofit/>
          </a:bodyPr>
          <a:lstStyle/>
          <a:p>
            <a:pPr>
              <a:lnSpc>
                <a:spcPct val="100000"/>
              </a:lnSpc>
            </a:pPr>
            <a:r>
              <a:rPr lang="de-DE" sz="2800" kern="100" dirty="0">
                <a:effectLst/>
                <a:latin typeface="Sneak" panose="00000500000000000000" pitchFamily="50" charset="0"/>
                <a:ea typeface="Times New Roman" panose="02020603050405020304" pitchFamily="18" charset="0"/>
                <a:cs typeface="Times New Roman" panose="02020603050405020304" pitchFamily="18" charset="0"/>
              </a:rPr>
              <a:t>Rechts: Durch eine Glastür lauft ihr rechts einen Gang entlang. </a:t>
            </a:r>
            <a:br>
              <a:rPr lang="de-DE" sz="2800" kern="100" dirty="0">
                <a:effectLst/>
                <a:latin typeface="Sneak" panose="00000500000000000000" pitchFamily="50" charset="0"/>
                <a:ea typeface="Times New Roman" panose="02020603050405020304" pitchFamily="18" charset="0"/>
                <a:cs typeface="Times New Roman" panose="02020603050405020304" pitchFamily="18" charset="0"/>
              </a:rPr>
            </a:br>
            <a:r>
              <a:rPr lang="de-DE" sz="2800" kern="100" dirty="0">
                <a:effectLst/>
                <a:latin typeface="Sneak" panose="00000500000000000000" pitchFamily="50" charset="0"/>
                <a:ea typeface="Times New Roman" panose="02020603050405020304" pitchFamily="18" charset="0"/>
                <a:cs typeface="Times New Roman" panose="02020603050405020304" pitchFamily="18" charset="0"/>
              </a:rPr>
              <a:t>Es geht leicht bergab. So sieht es hier aus. </a:t>
            </a:r>
          </a:p>
        </p:txBody>
      </p:sp>
      <p:pic>
        <p:nvPicPr>
          <p:cNvPr id="6" name="Inhaltsplatzhalter 5">
            <a:extLst>
              <a:ext uri="{FF2B5EF4-FFF2-40B4-BE49-F238E27FC236}">
                <a16:creationId xmlns:a16="http://schemas.microsoft.com/office/drawing/2014/main" id="{932E0294-222F-2F33-A9E9-4D3A24446820}"/>
              </a:ext>
            </a:extLst>
          </p:cNvPr>
          <p:cNvPicPr>
            <a:picLocks noGrp="1" noChangeAspect="1"/>
          </p:cNvPicPr>
          <p:nvPr>
            <p:ph sz="half" idx="1"/>
          </p:nvPr>
        </p:nvPicPr>
        <p:blipFill>
          <a:blip r:embed="rId2">
            <a:extLst>
              <a:ext uri="{BEBA8EAE-BF5A-486C-A8C5-ECC9F3942E4B}">
                <a14:imgProps xmlns:a14="http://schemas.microsoft.com/office/drawing/2010/main">
                  <a14:imgLayer r:embed="rId3">
                    <a14:imgEffect>
                      <a14:brightnessContrast bright="20000" contrast="-20000"/>
                    </a14:imgEffect>
                  </a14:imgLayer>
                </a14:imgProps>
              </a:ext>
              <a:ext uri="{28A0092B-C50C-407E-A947-70E740481C1C}">
                <a14:useLocalDpi xmlns:a14="http://schemas.microsoft.com/office/drawing/2010/main" val="0"/>
              </a:ext>
            </a:extLst>
          </a:blip>
          <a:srcRect/>
          <a:stretch/>
        </p:blipFill>
        <p:spPr>
          <a:xfrm>
            <a:off x="609600" y="2849887"/>
            <a:ext cx="5181600" cy="3456086"/>
          </a:xfrm>
        </p:spPr>
      </p:pic>
      <p:pic>
        <p:nvPicPr>
          <p:cNvPr id="8" name="Inhaltsplatzhalter 7">
            <a:extLst>
              <a:ext uri="{FF2B5EF4-FFF2-40B4-BE49-F238E27FC236}">
                <a16:creationId xmlns:a16="http://schemas.microsoft.com/office/drawing/2014/main" id="{8DFFB760-68F5-C7FD-AE8D-8968D3438847}"/>
              </a:ext>
            </a:extLst>
          </p:cNvPr>
          <p:cNvPicPr>
            <a:picLocks noGrp="1" noChangeAspect="1"/>
          </p:cNvPicPr>
          <p:nvPr>
            <p:ph sz="half" idx="2"/>
          </p:nvPr>
        </p:nvPicPr>
        <p:blipFill>
          <a:blip r:embed="rId4">
            <a:extLst>
              <a:ext uri="{28A0092B-C50C-407E-A947-70E740481C1C}">
                <a14:useLocalDpi xmlns:a14="http://schemas.microsoft.com/office/drawing/2010/main" val="0"/>
              </a:ext>
            </a:extLst>
          </a:blip>
          <a:srcRect/>
          <a:stretch/>
        </p:blipFill>
        <p:spPr>
          <a:xfrm>
            <a:off x="6400800" y="2849863"/>
            <a:ext cx="5181600" cy="3456110"/>
          </a:xfrm>
        </p:spPr>
      </p:pic>
    </p:spTree>
    <p:extLst>
      <p:ext uri="{BB962C8B-B14F-4D97-AF65-F5344CB8AC3E}">
        <p14:creationId xmlns:p14="http://schemas.microsoft.com/office/powerpoint/2010/main" val="357931913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4CCBA6AB-0585-9630-2AB7-C3462AEB05BA}"/>
              </a:ext>
            </a:extLst>
          </p:cNvPr>
          <p:cNvSpPr>
            <a:spLocks noGrp="1"/>
          </p:cNvSpPr>
          <p:nvPr>
            <p:ph type="title"/>
          </p:nvPr>
        </p:nvSpPr>
        <p:spPr>
          <a:xfrm>
            <a:off x="876000" y="274507"/>
            <a:ext cx="10440000" cy="1325563"/>
          </a:xfrm>
        </p:spPr>
        <p:txBody>
          <a:bodyPr>
            <a:noAutofit/>
          </a:bodyPr>
          <a:lstStyle/>
          <a:p>
            <a:pPr>
              <a:lnSpc>
                <a:spcPct val="100000"/>
              </a:lnSpc>
            </a:pPr>
            <a:br>
              <a:rPr lang="de-DE" sz="2800" kern="100" dirty="0">
                <a:effectLst/>
                <a:latin typeface="Sneak" panose="00000500000000000000" pitchFamily="50" charset="0"/>
                <a:ea typeface="Times New Roman" panose="02020603050405020304" pitchFamily="18" charset="0"/>
                <a:cs typeface="Times New Roman" panose="02020603050405020304" pitchFamily="18" charset="0"/>
              </a:rPr>
            </a:br>
            <a:br>
              <a:rPr lang="de-DE" sz="2800" kern="100" dirty="0">
                <a:effectLst/>
                <a:latin typeface="Sneak" panose="00000500000000000000" pitchFamily="50" charset="0"/>
                <a:ea typeface="Times New Roman" panose="02020603050405020304" pitchFamily="18" charset="0"/>
                <a:cs typeface="Times New Roman" panose="02020603050405020304" pitchFamily="18" charset="0"/>
              </a:rPr>
            </a:br>
            <a:br>
              <a:rPr lang="de-DE" sz="2800" kern="100" dirty="0">
                <a:effectLst/>
                <a:latin typeface="Sneak" panose="00000500000000000000" pitchFamily="50" charset="0"/>
                <a:ea typeface="Times New Roman" panose="02020603050405020304" pitchFamily="18" charset="0"/>
                <a:cs typeface="Times New Roman" panose="02020603050405020304" pitchFamily="18" charset="0"/>
              </a:rPr>
            </a:br>
            <a:br>
              <a:rPr lang="de-DE" sz="2800" kern="100" dirty="0">
                <a:effectLst/>
                <a:latin typeface="Sneak" panose="00000500000000000000" pitchFamily="50" charset="0"/>
                <a:ea typeface="Times New Roman" panose="02020603050405020304" pitchFamily="18" charset="0"/>
                <a:cs typeface="Times New Roman" panose="02020603050405020304" pitchFamily="18" charset="0"/>
              </a:rPr>
            </a:br>
            <a:r>
              <a:rPr lang="de-DE" sz="2800" kern="100" dirty="0">
                <a:effectLst/>
                <a:latin typeface="Sneak" panose="00000500000000000000" pitchFamily="50" charset="0"/>
                <a:ea typeface="Times New Roman" panose="02020603050405020304" pitchFamily="18" charset="0"/>
                <a:cs typeface="Times New Roman" panose="02020603050405020304" pitchFamily="18" charset="0"/>
              </a:rPr>
              <a:t>Es gibt zwei Türen in den Theatersaal. Im Saal sieht es so aus. </a:t>
            </a:r>
            <a:br>
              <a:rPr lang="de-DE" sz="2800" kern="100" dirty="0">
                <a:effectLst/>
                <a:latin typeface="Sneak" panose="00000500000000000000" pitchFamily="50" charset="0"/>
                <a:ea typeface="Times New Roman" panose="02020603050405020304" pitchFamily="18" charset="0"/>
                <a:cs typeface="Times New Roman" panose="02020603050405020304" pitchFamily="18" charset="0"/>
              </a:rPr>
            </a:br>
            <a:r>
              <a:rPr lang="de-DE" sz="2800" kern="100" dirty="0">
                <a:effectLst/>
                <a:latin typeface="Sneak" panose="00000500000000000000" pitchFamily="50" charset="0"/>
                <a:ea typeface="Times New Roman" panose="02020603050405020304" pitchFamily="18" charset="0"/>
                <a:cs typeface="Times New Roman" panose="02020603050405020304" pitchFamily="18" charset="0"/>
              </a:rPr>
              <a:t>Auf euren Tickets steht, in welcher Reihe und auf welchem Platz ihr sitzen werdet. An den Reihen und auf den Stühlen stehen Nummern, die euch helfen, euren Platz zu finden. </a:t>
            </a:r>
            <a:br>
              <a:rPr lang="de-DE" sz="2800" kern="100" dirty="0">
                <a:effectLst/>
                <a:latin typeface="Sneak" panose="00000500000000000000" pitchFamily="50" charset="0"/>
                <a:ea typeface="Times New Roman" panose="02020603050405020304" pitchFamily="18" charset="0"/>
                <a:cs typeface="Times New Roman" panose="02020603050405020304" pitchFamily="18" charset="0"/>
              </a:rPr>
            </a:br>
            <a:r>
              <a:rPr lang="de-DE" sz="2800" kern="100" dirty="0">
                <a:effectLst/>
                <a:latin typeface="Sneak" panose="00000500000000000000" pitchFamily="50" charset="0"/>
                <a:ea typeface="Times New Roman" panose="02020603050405020304" pitchFamily="18" charset="0"/>
                <a:cs typeface="Times New Roman" panose="02020603050405020304" pitchFamily="18" charset="0"/>
              </a:rPr>
              <a:t>Bei Stücken mit „freier Platzwahl“ dürft ihr euch euren Platz selbst aussuchen. </a:t>
            </a:r>
            <a:br>
              <a:rPr lang="de-DE" sz="2800" kern="100" dirty="0">
                <a:effectLst/>
                <a:latin typeface="Sneak" panose="00000500000000000000" pitchFamily="50" charset="0"/>
                <a:ea typeface="Times New Roman" panose="02020603050405020304" pitchFamily="18" charset="0"/>
                <a:cs typeface="Times New Roman" panose="02020603050405020304" pitchFamily="18" charset="0"/>
              </a:rPr>
            </a:br>
            <a:endParaRPr lang="de-DE" sz="2800" kern="100" dirty="0">
              <a:effectLst/>
              <a:latin typeface="Sneak" panose="00000500000000000000" pitchFamily="50" charset="0"/>
              <a:ea typeface="Times New Roman" panose="02020603050405020304" pitchFamily="18" charset="0"/>
              <a:cs typeface="Times New Roman" panose="02020603050405020304" pitchFamily="18" charset="0"/>
            </a:endParaRPr>
          </a:p>
        </p:txBody>
      </p:sp>
      <p:pic>
        <p:nvPicPr>
          <p:cNvPr id="6" name="Inhaltsplatzhalter 5">
            <a:extLst>
              <a:ext uri="{FF2B5EF4-FFF2-40B4-BE49-F238E27FC236}">
                <a16:creationId xmlns:a16="http://schemas.microsoft.com/office/drawing/2014/main" id="{932E0294-222F-2F33-A9E9-4D3A24446820}"/>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rcRect/>
          <a:stretch/>
        </p:blipFill>
        <p:spPr>
          <a:xfrm>
            <a:off x="1018685" y="3258310"/>
            <a:ext cx="4567989" cy="3046812"/>
          </a:xfrm>
        </p:spPr>
      </p:pic>
      <p:pic>
        <p:nvPicPr>
          <p:cNvPr id="8" name="Inhaltsplatzhalter 7">
            <a:extLst>
              <a:ext uri="{FF2B5EF4-FFF2-40B4-BE49-F238E27FC236}">
                <a16:creationId xmlns:a16="http://schemas.microsoft.com/office/drawing/2014/main" id="{8DFFB760-68F5-C7FD-AE8D-8968D3438847}"/>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rcRect/>
          <a:stretch/>
        </p:blipFill>
        <p:spPr>
          <a:xfrm>
            <a:off x="6605359" y="3258286"/>
            <a:ext cx="4567957" cy="3046812"/>
          </a:xfrm>
        </p:spPr>
      </p:pic>
    </p:spTree>
    <p:extLst>
      <p:ext uri="{BB962C8B-B14F-4D97-AF65-F5344CB8AC3E}">
        <p14:creationId xmlns:p14="http://schemas.microsoft.com/office/powerpoint/2010/main" val="333521388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4CCBA6AB-0585-9630-2AB7-C3462AEB05BA}"/>
              </a:ext>
            </a:extLst>
          </p:cNvPr>
          <p:cNvSpPr>
            <a:spLocks noGrp="1"/>
          </p:cNvSpPr>
          <p:nvPr>
            <p:ph type="title"/>
          </p:nvPr>
        </p:nvSpPr>
        <p:spPr>
          <a:xfrm>
            <a:off x="876000" y="282745"/>
            <a:ext cx="10440000" cy="1325563"/>
          </a:xfrm>
        </p:spPr>
        <p:txBody>
          <a:bodyPr>
            <a:noAutofit/>
          </a:bodyPr>
          <a:lstStyle/>
          <a:p>
            <a:pPr>
              <a:lnSpc>
                <a:spcPct val="100000"/>
              </a:lnSpc>
            </a:pPr>
            <a:br>
              <a:rPr lang="de-DE" sz="2800" kern="100" dirty="0">
                <a:effectLst/>
                <a:latin typeface="Sneak" panose="00000500000000000000" pitchFamily="50" charset="0"/>
                <a:ea typeface="Times New Roman" panose="02020603050405020304" pitchFamily="18" charset="0"/>
                <a:cs typeface="Times New Roman" panose="02020603050405020304" pitchFamily="18" charset="0"/>
              </a:rPr>
            </a:br>
            <a:r>
              <a:rPr lang="de-DE" sz="2800" kern="100" dirty="0">
                <a:effectLst/>
                <a:latin typeface="Sneak" panose="00000500000000000000" pitchFamily="50" charset="0"/>
                <a:ea typeface="Times New Roman" panose="02020603050405020304" pitchFamily="18" charset="0"/>
                <a:cs typeface="Times New Roman" panose="02020603050405020304" pitchFamily="18" charset="0"/>
              </a:rPr>
              <a:t>Links: Linksherum geht es auch in den Saal. </a:t>
            </a:r>
            <a:br>
              <a:rPr lang="de-DE" sz="2800" kern="100" dirty="0">
                <a:effectLst/>
                <a:latin typeface="Sneak" panose="00000500000000000000" pitchFamily="50" charset="0"/>
                <a:ea typeface="Times New Roman" panose="02020603050405020304" pitchFamily="18" charset="0"/>
                <a:cs typeface="Times New Roman" panose="02020603050405020304" pitchFamily="18" charset="0"/>
              </a:rPr>
            </a:br>
            <a:r>
              <a:rPr lang="de-DE" sz="2800" kern="100" dirty="0">
                <a:effectLst/>
                <a:latin typeface="Sneak" panose="00000500000000000000" pitchFamily="50" charset="0"/>
                <a:ea typeface="Times New Roman" panose="02020603050405020304" pitchFamily="18" charset="0"/>
                <a:cs typeface="Times New Roman" panose="02020603050405020304" pitchFamily="18" charset="0"/>
              </a:rPr>
              <a:t>Der Weg dorthin sieht so aus. Durch diese Tür geht es in den Saal. </a:t>
            </a:r>
            <a:br>
              <a:rPr lang="de-DE" sz="2800" kern="100" dirty="0">
                <a:effectLst/>
                <a:latin typeface="Sneak" panose="00000500000000000000" pitchFamily="50" charset="0"/>
                <a:ea typeface="Times New Roman" panose="02020603050405020304" pitchFamily="18" charset="0"/>
                <a:cs typeface="Times New Roman" panose="02020603050405020304" pitchFamily="18" charset="0"/>
              </a:rPr>
            </a:br>
            <a:r>
              <a:rPr lang="de-DE" sz="2800" kern="100" dirty="0">
                <a:effectLst/>
                <a:latin typeface="Sneak" panose="00000500000000000000" pitchFamily="50" charset="0"/>
                <a:ea typeface="Times New Roman" panose="02020603050405020304" pitchFamily="18" charset="0"/>
                <a:cs typeface="Times New Roman" panose="02020603050405020304" pitchFamily="18" charset="0"/>
              </a:rPr>
              <a:t>So sieht es dort aus. </a:t>
            </a:r>
          </a:p>
        </p:txBody>
      </p:sp>
      <p:pic>
        <p:nvPicPr>
          <p:cNvPr id="6" name="Inhaltsplatzhalter 5">
            <a:extLst>
              <a:ext uri="{FF2B5EF4-FFF2-40B4-BE49-F238E27FC236}">
                <a16:creationId xmlns:a16="http://schemas.microsoft.com/office/drawing/2014/main" id="{932E0294-222F-2F33-A9E9-4D3A24446820}"/>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rcRect/>
          <a:stretch/>
        </p:blipFill>
        <p:spPr>
          <a:xfrm>
            <a:off x="609600" y="2849899"/>
            <a:ext cx="5181600" cy="3456086"/>
          </a:xfrm>
        </p:spPr>
      </p:pic>
      <p:pic>
        <p:nvPicPr>
          <p:cNvPr id="8" name="Inhaltsplatzhalter 7">
            <a:extLst>
              <a:ext uri="{FF2B5EF4-FFF2-40B4-BE49-F238E27FC236}">
                <a16:creationId xmlns:a16="http://schemas.microsoft.com/office/drawing/2014/main" id="{8DFFB760-68F5-C7FD-AE8D-8968D3438847}"/>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rcRect/>
          <a:stretch/>
        </p:blipFill>
        <p:spPr>
          <a:xfrm>
            <a:off x="6400800" y="2849875"/>
            <a:ext cx="5181600" cy="3456110"/>
          </a:xfrm>
        </p:spPr>
      </p:pic>
    </p:spTree>
    <p:extLst>
      <p:ext uri="{BB962C8B-B14F-4D97-AF65-F5344CB8AC3E}">
        <p14:creationId xmlns:p14="http://schemas.microsoft.com/office/powerpoint/2010/main" val="427285431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4CCBA6AB-0585-9630-2AB7-C3462AEB05BA}"/>
              </a:ext>
            </a:extLst>
          </p:cNvPr>
          <p:cNvSpPr>
            <a:spLocks noGrp="1"/>
          </p:cNvSpPr>
          <p:nvPr>
            <p:ph type="title"/>
          </p:nvPr>
        </p:nvSpPr>
        <p:spPr>
          <a:xfrm>
            <a:off x="876000" y="266269"/>
            <a:ext cx="10440000" cy="1325563"/>
          </a:xfrm>
        </p:spPr>
        <p:txBody>
          <a:bodyPr>
            <a:noAutofit/>
          </a:bodyPr>
          <a:lstStyle/>
          <a:p>
            <a:pPr>
              <a:lnSpc>
                <a:spcPct val="100000"/>
              </a:lnSpc>
            </a:pPr>
            <a:r>
              <a:rPr lang="de-DE" sz="2800" kern="100" dirty="0">
                <a:effectLst/>
                <a:latin typeface="Sneak" panose="00000500000000000000" pitchFamily="50" charset="0"/>
                <a:ea typeface="Times New Roman" panose="02020603050405020304" pitchFamily="18" charset="0"/>
                <a:cs typeface="Times New Roman" panose="02020603050405020304" pitchFamily="18" charset="0"/>
              </a:rPr>
              <a:t>Im Theater muss man das Handy ausmachen </a:t>
            </a:r>
            <a:br>
              <a:rPr lang="de-DE" sz="2800" kern="100" dirty="0">
                <a:effectLst/>
                <a:latin typeface="Sneak" panose="00000500000000000000" pitchFamily="50" charset="0"/>
                <a:ea typeface="Times New Roman" panose="02020603050405020304" pitchFamily="18" charset="0"/>
                <a:cs typeface="Times New Roman" panose="02020603050405020304" pitchFamily="18" charset="0"/>
              </a:rPr>
            </a:br>
            <a:r>
              <a:rPr lang="de-DE" sz="2800" kern="100" dirty="0">
                <a:effectLst/>
                <a:latin typeface="Sneak" panose="00000500000000000000" pitchFamily="50" charset="0"/>
                <a:ea typeface="Times New Roman" panose="02020603050405020304" pitchFamily="18" charset="0"/>
                <a:cs typeface="Times New Roman" panose="02020603050405020304" pitchFamily="18" charset="0"/>
              </a:rPr>
              <a:t>und darf keine Fotos oder Videos machen. </a:t>
            </a:r>
            <a:br>
              <a:rPr lang="de-DE" sz="2800" kern="100" dirty="0">
                <a:effectLst/>
                <a:latin typeface="Sneak" panose="00000500000000000000" pitchFamily="50" charset="0"/>
                <a:ea typeface="Times New Roman" panose="02020603050405020304" pitchFamily="18" charset="0"/>
                <a:cs typeface="Times New Roman" panose="02020603050405020304" pitchFamily="18" charset="0"/>
              </a:rPr>
            </a:br>
            <a:r>
              <a:rPr lang="de-DE" sz="2800" kern="100" dirty="0">
                <a:effectLst/>
                <a:latin typeface="Sneak" panose="00000500000000000000" pitchFamily="50" charset="0"/>
                <a:ea typeface="Times New Roman" panose="02020603050405020304" pitchFamily="18" charset="0"/>
                <a:cs typeface="Times New Roman" panose="02020603050405020304" pitchFamily="18" charset="0"/>
              </a:rPr>
              <a:t>Das stört sonst die Schauspieler*innen. </a:t>
            </a:r>
          </a:p>
        </p:txBody>
      </p:sp>
      <p:pic>
        <p:nvPicPr>
          <p:cNvPr id="7" name="Grafik 6" descr="Ein Bild, das Grafiken, Symbol, Schrift, Logo enthält.&#10;&#10;Automatisch generierte Beschreibung">
            <a:extLst>
              <a:ext uri="{FF2B5EF4-FFF2-40B4-BE49-F238E27FC236}">
                <a16:creationId xmlns:a16="http://schemas.microsoft.com/office/drawing/2014/main" id="{1F54C0EF-4BA2-0531-5CAF-847F1FB88A2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88127" y="2396289"/>
            <a:ext cx="2065422" cy="2065422"/>
          </a:xfrm>
          <a:prstGeom prst="rect">
            <a:avLst/>
          </a:prstGeom>
        </p:spPr>
      </p:pic>
      <p:pic>
        <p:nvPicPr>
          <p:cNvPr id="9" name="Grafik 8" descr="Ein Bild, das Symbol, Grafiken, Schrift, Logo enthält.&#10;&#10;Automatisch generierte Beschreibung">
            <a:extLst>
              <a:ext uri="{FF2B5EF4-FFF2-40B4-BE49-F238E27FC236}">
                <a16:creationId xmlns:a16="http://schemas.microsoft.com/office/drawing/2014/main" id="{CD6FAC52-CF09-78C3-9CAC-0EAAECE0882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41676" y="2247901"/>
            <a:ext cx="2362198" cy="2362198"/>
          </a:xfrm>
          <a:prstGeom prst="rect">
            <a:avLst/>
          </a:prstGeom>
        </p:spPr>
      </p:pic>
    </p:spTree>
    <p:extLst>
      <p:ext uri="{BB962C8B-B14F-4D97-AF65-F5344CB8AC3E}">
        <p14:creationId xmlns:p14="http://schemas.microsoft.com/office/powerpoint/2010/main" val="42546670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4CCBA6AB-0585-9630-2AB7-C3462AEB05BA}"/>
              </a:ext>
            </a:extLst>
          </p:cNvPr>
          <p:cNvSpPr>
            <a:spLocks noGrp="1"/>
          </p:cNvSpPr>
          <p:nvPr>
            <p:ph type="title"/>
          </p:nvPr>
        </p:nvSpPr>
        <p:spPr>
          <a:xfrm>
            <a:off x="854676" y="282745"/>
            <a:ext cx="10447421" cy="1325563"/>
          </a:xfrm>
        </p:spPr>
        <p:txBody>
          <a:bodyPr>
            <a:noAutofit/>
          </a:bodyPr>
          <a:lstStyle/>
          <a:p>
            <a:pPr>
              <a:lnSpc>
                <a:spcPct val="100000"/>
              </a:lnSpc>
            </a:pPr>
            <a:br>
              <a:rPr lang="de-DE" sz="2800" kern="100" dirty="0">
                <a:effectLst/>
                <a:latin typeface="Sneak" panose="00000500000000000000" pitchFamily="50" charset="0"/>
                <a:ea typeface="Times New Roman" panose="02020603050405020304" pitchFamily="18" charset="0"/>
                <a:cs typeface="Times New Roman" panose="02020603050405020304" pitchFamily="18" charset="0"/>
              </a:rPr>
            </a:br>
            <a:br>
              <a:rPr lang="de-DE" sz="2800" kern="100" dirty="0">
                <a:effectLst/>
                <a:latin typeface="Sneak" panose="00000500000000000000" pitchFamily="50" charset="0"/>
                <a:ea typeface="Times New Roman" panose="02020603050405020304" pitchFamily="18" charset="0"/>
                <a:cs typeface="Times New Roman" panose="02020603050405020304" pitchFamily="18" charset="0"/>
              </a:rPr>
            </a:br>
            <a:r>
              <a:rPr lang="de-DE" sz="2800" kern="100" dirty="0">
                <a:effectLst/>
                <a:latin typeface="Sneak" panose="00000500000000000000" pitchFamily="50" charset="0"/>
                <a:ea typeface="Times New Roman" panose="02020603050405020304" pitchFamily="18" charset="0"/>
                <a:cs typeface="Times New Roman" panose="02020603050405020304" pitchFamily="18" charset="0"/>
              </a:rPr>
              <a:t>Wenn das Theaterstück losgeht, wird es im Saal dunkler.</a:t>
            </a:r>
            <a:br>
              <a:rPr lang="de-DE" sz="2800" kern="100" dirty="0">
                <a:effectLst/>
                <a:latin typeface="Sneak" panose="00000500000000000000" pitchFamily="50" charset="0"/>
                <a:ea typeface="Times New Roman" panose="02020603050405020304" pitchFamily="18" charset="0"/>
                <a:cs typeface="Times New Roman" panose="02020603050405020304" pitchFamily="18" charset="0"/>
              </a:rPr>
            </a:br>
            <a:r>
              <a:rPr lang="de-DE" sz="2800" kern="100" dirty="0">
                <a:effectLst/>
                <a:latin typeface="Sneak" panose="00000500000000000000" pitchFamily="50" charset="0"/>
                <a:ea typeface="Times New Roman" panose="02020603050405020304" pitchFamily="18" charset="0"/>
                <a:cs typeface="Times New Roman" panose="02020603050405020304" pitchFamily="18" charset="0"/>
              </a:rPr>
              <a:t>Am Ende von einer Theatervorstellung verbeugen sich die Schauspieler*innen und viele Leute klatschen. Damit wollen sie zeigen: Ich hatte Spaß im Theater. Das Stück hat mir gefallen.</a:t>
            </a:r>
            <a:br>
              <a:rPr lang="de-DE" sz="2800" kern="100" dirty="0">
                <a:effectLst/>
                <a:latin typeface="Sneak" panose="00000500000000000000" pitchFamily="50" charset="0"/>
                <a:ea typeface="Times New Roman" panose="02020603050405020304" pitchFamily="18" charset="0"/>
                <a:cs typeface="Times New Roman" panose="02020603050405020304" pitchFamily="18" charset="0"/>
              </a:rPr>
            </a:br>
            <a:endParaRPr lang="de-DE" sz="2800" kern="100" dirty="0">
              <a:effectLst/>
              <a:latin typeface="Sneak" panose="00000500000000000000" pitchFamily="50" charset="0"/>
              <a:ea typeface="Times New Roman" panose="02020603050405020304" pitchFamily="18" charset="0"/>
              <a:cs typeface="Times New Roman" panose="02020603050405020304" pitchFamily="18" charset="0"/>
            </a:endParaRPr>
          </a:p>
        </p:txBody>
      </p:sp>
      <p:pic>
        <p:nvPicPr>
          <p:cNvPr id="7" name="Inhaltsplatzhalter 6" descr="Ein Bild, das Grafiken, Hand, Design, Darstellung enthält.&#10;&#10;Automatisch generierte Beschreibung">
            <a:extLst>
              <a:ext uri="{FF2B5EF4-FFF2-40B4-BE49-F238E27FC236}">
                <a16:creationId xmlns:a16="http://schemas.microsoft.com/office/drawing/2014/main" id="{489E5C84-FEEF-8B42-3C75-041B31DCFB0D}"/>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4538329" y="1871329"/>
            <a:ext cx="3115343" cy="3115343"/>
          </a:xfrm>
        </p:spPr>
      </p:pic>
    </p:spTree>
    <p:extLst>
      <p:ext uri="{BB962C8B-B14F-4D97-AF65-F5344CB8AC3E}">
        <p14:creationId xmlns:p14="http://schemas.microsoft.com/office/powerpoint/2010/main" val="321734823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4CCBA6AB-0585-9630-2AB7-C3462AEB05BA}"/>
              </a:ext>
            </a:extLst>
          </p:cNvPr>
          <p:cNvSpPr>
            <a:spLocks noGrp="1"/>
          </p:cNvSpPr>
          <p:nvPr>
            <p:ph type="title"/>
          </p:nvPr>
        </p:nvSpPr>
        <p:spPr>
          <a:xfrm>
            <a:off x="879390" y="274507"/>
            <a:ext cx="10447421" cy="1325563"/>
          </a:xfrm>
        </p:spPr>
        <p:txBody>
          <a:bodyPr>
            <a:noAutofit/>
          </a:bodyPr>
          <a:lstStyle/>
          <a:p>
            <a:pPr>
              <a:lnSpc>
                <a:spcPct val="100000"/>
              </a:lnSpc>
            </a:pPr>
            <a:br>
              <a:rPr lang="de-DE" sz="2800" kern="100" dirty="0">
                <a:effectLst/>
                <a:latin typeface="Sneak" panose="00000500000000000000" pitchFamily="50" charset="0"/>
                <a:ea typeface="Times New Roman" panose="02020603050405020304" pitchFamily="18" charset="0"/>
                <a:cs typeface="Times New Roman" panose="02020603050405020304" pitchFamily="18" charset="0"/>
              </a:rPr>
            </a:br>
            <a:br>
              <a:rPr lang="de-DE" sz="2800" kern="100" dirty="0">
                <a:effectLst/>
                <a:latin typeface="Sneak" panose="00000500000000000000" pitchFamily="50" charset="0"/>
                <a:ea typeface="Times New Roman" panose="02020603050405020304" pitchFamily="18" charset="0"/>
                <a:cs typeface="Times New Roman" panose="02020603050405020304" pitchFamily="18" charset="0"/>
              </a:rPr>
            </a:br>
            <a:br>
              <a:rPr lang="de-DE" sz="2800" kern="100" dirty="0">
                <a:effectLst/>
                <a:latin typeface="Sneak" panose="00000500000000000000" pitchFamily="50" charset="0"/>
                <a:ea typeface="Times New Roman" panose="02020603050405020304" pitchFamily="18" charset="0"/>
                <a:cs typeface="Times New Roman" panose="02020603050405020304" pitchFamily="18" charset="0"/>
              </a:rPr>
            </a:br>
            <a:br>
              <a:rPr lang="de-DE" sz="2800" kern="100" dirty="0">
                <a:effectLst/>
                <a:latin typeface="Sneak" panose="00000500000000000000" pitchFamily="50" charset="0"/>
                <a:ea typeface="Times New Roman" panose="02020603050405020304" pitchFamily="18" charset="0"/>
                <a:cs typeface="Times New Roman" panose="02020603050405020304" pitchFamily="18" charset="0"/>
              </a:rPr>
            </a:br>
            <a:br>
              <a:rPr lang="de-DE" sz="2800" kern="100" dirty="0">
                <a:effectLst/>
                <a:latin typeface="Sneak" panose="00000500000000000000" pitchFamily="50" charset="0"/>
                <a:ea typeface="Times New Roman" panose="02020603050405020304" pitchFamily="18" charset="0"/>
                <a:cs typeface="Times New Roman" panose="02020603050405020304" pitchFamily="18" charset="0"/>
              </a:rPr>
            </a:br>
            <a:br>
              <a:rPr lang="de-DE" sz="2800" kern="100" dirty="0">
                <a:effectLst/>
                <a:latin typeface="Sneak" panose="00000500000000000000" pitchFamily="50" charset="0"/>
                <a:ea typeface="Times New Roman" panose="02020603050405020304" pitchFamily="18" charset="0"/>
                <a:cs typeface="Times New Roman" panose="02020603050405020304" pitchFamily="18" charset="0"/>
              </a:rPr>
            </a:br>
            <a:r>
              <a:rPr lang="de-DE" sz="2800" kern="100" dirty="0">
                <a:effectLst/>
                <a:latin typeface="Sneak" panose="00000500000000000000" pitchFamily="50" charset="0"/>
                <a:ea typeface="Times New Roman" panose="02020603050405020304" pitchFamily="18" charset="0"/>
                <a:cs typeface="Times New Roman" panose="02020603050405020304" pitchFamily="18" charset="0"/>
              </a:rPr>
              <a:t>Dann wird es wieder heller im Saal und alle gehen nach draußen ins Foyer.</a:t>
            </a:r>
            <a:br>
              <a:rPr lang="de-DE" sz="2800" kern="100" dirty="0">
                <a:effectLst/>
                <a:latin typeface="Sneak" panose="00000500000000000000" pitchFamily="50" charset="0"/>
                <a:ea typeface="Times New Roman" panose="02020603050405020304" pitchFamily="18" charset="0"/>
                <a:cs typeface="Times New Roman" panose="02020603050405020304" pitchFamily="18" charset="0"/>
              </a:rPr>
            </a:br>
            <a:br>
              <a:rPr lang="de-DE" sz="2800" kern="100" dirty="0">
                <a:effectLst/>
                <a:latin typeface="Sneak" panose="00000500000000000000" pitchFamily="50" charset="0"/>
                <a:ea typeface="Times New Roman" panose="02020603050405020304" pitchFamily="18" charset="0"/>
                <a:cs typeface="Times New Roman" panose="02020603050405020304" pitchFamily="18" charset="0"/>
              </a:rPr>
            </a:br>
            <a:r>
              <a:rPr lang="de-DE" sz="2800" kern="100" dirty="0">
                <a:effectLst/>
                <a:latin typeface="Sneak" panose="00000500000000000000" pitchFamily="50" charset="0"/>
                <a:ea typeface="Times New Roman" panose="02020603050405020304" pitchFamily="18" charset="0"/>
                <a:cs typeface="Times New Roman" panose="02020603050405020304" pitchFamily="18" charset="0"/>
              </a:rPr>
              <a:t>Ihr könnt eure Taschen und Jacken wieder abholen und anziehen, nochmal auf die Toilette gehen oder eine kurze Frühstückspause machen. </a:t>
            </a:r>
            <a:br>
              <a:rPr lang="de-DE" sz="2800" kern="100" dirty="0">
                <a:effectLst/>
                <a:latin typeface="Sneak" panose="00000500000000000000" pitchFamily="50" charset="0"/>
                <a:ea typeface="Times New Roman" panose="02020603050405020304" pitchFamily="18" charset="0"/>
                <a:cs typeface="Times New Roman" panose="02020603050405020304" pitchFamily="18" charset="0"/>
              </a:rPr>
            </a:br>
            <a:br>
              <a:rPr lang="de-DE" sz="2800" kern="100" dirty="0">
                <a:effectLst/>
                <a:latin typeface="Sneak" panose="00000500000000000000" pitchFamily="50" charset="0"/>
                <a:ea typeface="Times New Roman" panose="02020603050405020304" pitchFamily="18" charset="0"/>
                <a:cs typeface="Times New Roman" panose="02020603050405020304" pitchFamily="18" charset="0"/>
              </a:rPr>
            </a:br>
            <a:r>
              <a:rPr lang="de-DE" sz="2800" kern="100" dirty="0">
                <a:effectLst/>
                <a:latin typeface="Sneak" panose="00000500000000000000" pitchFamily="50" charset="0"/>
                <a:ea typeface="Times New Roman" panose="02020603050405020304" pitchFamily="18" charset="0"/>
                <a:cs typeface="Times New Roman" panose="02020603050405020304" pitchFamily="18" charset="0"/>
              </a:rPr>
              <a:t>Anschließend macht ihr euch wieder auf den Rückweg.</a:t>
            </a:r>
            <a:br>
              <a:rPr lang="de-DE" sz="2800" kern="100" dirty="0">
                <a:effectLst/>
                <a:latin typeface="Sneak" panose="00000500000000000000" pitchFamily="50" charset="0"/>
                <a:ea typeface="Times New Roman" panose="02020603050405020304" pitchFamily="18" charset="0"/>
                <a:cs typeface="Times New Roman" panose="02020603050405020304" pitchFamily="18" charset="0"/>
              </a:rPr>
            </a:br>
            <a:endParaRPr lang="de-DE" sz="2800" kern="100" dirty="0">
              <a:effectLst/>
              <a:latin typeface="Sneak" panose="00000500000000000000" pitchFamily="50"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54404363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4CCBA6AB-0585-9630-2AB7-C3462AEB05BA}"/>
              </a:ext>
            </a:extLst>
          </p:cNvPr>
          <p:cNvSpPr>
            <a:spLocks noGrp="1"/>
          </p:cNvSpPr>
          <p:nvPr>
            <p:ph type="title"/>
          </p:nvPr>
        </p:nvSpPr>
        <p:spPr>
          <a:xfrm>
            <a:off x="854676" y="282745"/>
            <a:ext cx="10447421" cy="1325563"/>
          </a:xfrm>
        </p:spPr>
        <p:txBody>
          <a:bodyPr>
            <a:noAutofit/>
          </a:bodyPr>
          <a:lstStyle/>
          <a:p>
            <a:pPr>
              <a:lnSpc>
                <a:spcPct val="100000"/>
              </a:lnSpc>
            </a:pPr>
            <a:br>
              <a:rPr lang="de-DE" sz="2800" kern="100" dirty="0">
                <a:effectLst/>
                <a:latin typeface="Sneak" panose="00000500000000000000" pitchFamily="50" charset="0"/>
                <a:ea typeface="Times New Roman" panose="02020603050405020304" pitchFamily="18" charset="0"/>
                <a:cs typeface="Times New Roman" panose="02020603050405020304" pitchFamily="18" charset="0"/>
              </a:rPr>
            </a:br>
            <a:br>
              <a:rPr lang="de-DE" sz="2800" kern="100" dirty="0">
                <a:effectLst/>
                <a:latin typeface="Sneak" panose="00000500000000000000" pitchFamily="50" charset="0"/>
                <a:ea typeface="Times New Roman" panose="02020603050405020304" pitchFamily="18" charset="0"/>
                <a:cs typeface="Times New Roman" panose="02020603050405020304" pitchFamily="18" charset="0"/>
              </a:rPr>
            </a:br>
            <a:br>
              <a:rPr lang="de-DE" sz="2800" kern="100" dirty="0">
                <a:effectLst/>
                <a:latin typeface="Sneak" panose="00000500000000000000" pitchFamily="50" charset="0"/>
                <a:ea typeface="Times New Roman" panose="02020603050405020304" pitchFamily="18" charset="0"/>
                <a:cs typeface="Times New Roman" panose="02020603050405020304" pitchFamily="18" charset="0"/>
              </a:rPr>
            </a:br>
            <a:br>
              <a:rPr lang="de-DE" sz="2800" kern="100" dirty="0">
                <a:effectLst/>
                <a:latin typeface="Sneak" panose="00000500000000000000" pitchFamily="50" charset="0"/>
                <a:ea typeface="Times New Roman" panose="02020603050405020304" pitchFamily="18" charset="0"/>
                <a:cs typeface="Times New Roman" panose="02020603050405020304" pitchFamily="18" charset="0"/>
              </a:rPr>
            </a:br>
            <a:br>
              <a:rPr lang="de-DE" sz="2800" kern="100" dirty="0">
                <a:effectLst/>
                <a:latin typeface="Sneak" panose="00000500000000000000" pitchFamily="50" charset="0"/>
                <a:ea typeface="Times New Roman" panose="02020603050405020304" pitchFamily="18" charset="0"/>
                <a:cs typeface="Times New Roman" panose="02020603050405020304" pitchFamily="18" charset="0"/>
              </a:rPr>
            </a:br>
            <a:br>
              <a:rPr lang="de-DE" sz="2800" kern="100">
                <a:effectLst/>
                <a:latin typeface="Sneak" panose="00000500000000000000" pitchFamily="50" charset="0"/>
                <a:ea typeface="Times New Roman" panose="02020603050405020304" pitchFamily="18" charset="0"/>
                <a:cs typeface="Times New Roman" panose="02020603050405020304" pitchFamily="18" charset="0"/>
              </a:rPr>
            </a:br>
            <a:r>
              <a:rPr lang="de-DE" sz="2800" kern="100">
                <a:effectLst/>
                <a:latin typeface="Sneak"/>
                <a:ea typeface="Times New Roman" panose="02020603050405020304" pitchFamily="18" charset="0"/>
                <a:cs typeface="Times New Roman"/>
              </a:rPr>
              <a:t>Wenn </a:t>
            </a:r>
            <a:r>
              <a:rPr lang="de-DE" sz="2800" kern="100" dirty="0">
                <a:effectLst/>
                <a:latin typeface="Sneak"/>
                <a:ea typeface="Times New Roman" panose="02020603050405020304" pitchFamily="18" charset="0"/>
                <a:cs typeface="Times New Roman"/>
              </a:rPr>
              <a:t>du uns schon vor deinem Besuch kontaktieren möchtest, helfen wir dir gerne telefonisch oder </a:t>
            </a:r>
            <a:br>
              <a:rPr lang="de-DE" sz="2800" kern="100" dirty="0">
                <a:effectLst/>
                <a:latin typeface="Sneak"/>
                <a:ea typeface="Times New Roman" panose="02020603050405020304" pitchFamily="18" charset="0"/>
                <a:cs typeface="Times New Roman"/>
              </a:rPr>
            </a:br>
            <a:r>
              <a:rPr lang="de-DE" sz="2800" kern="100" dirty="0">
                <a:effectLst/>
                <a:latin typeface="Sneak"/>
                <a:ea typeface="Times New Roman" panose="02020603050405020304" pitchFamily="18" charset="0"/>
                <a:cs typeface="Times New Roman"/>
              </a:rPr>
              <a:t>mit einer E-Mail weiter.</a:t>
            </a:r>
            <a:br>
              <a:rPr lang="de-DE" sz="2800" kern="100">
                <a:effectLst/>
                <a:latin typeface="Sneak" panose="00000500000000000000" pitchFamily="50" charset="0"/>
                <a:ea typeface="Times New Roman" panose="02020603050405020304" pitchFamily="18" charset="0"/>
                <a:cs typeface="Times New Roman" panose="02020603050405020304" pitchFamily="18" charset="0"/>
              </a:rPr>
            </a:br>
            <a:br>
              <a:rPr lang="de-DE" sz="2800" kern="100" dirty="0">
                <a:latin typeface="Sneak"/>
                <a:ea typeface="Times New Roman" panose="02020603050405020304" pitchFamily="18" charset="0"/>
                <a:cs typeface="Times New Roman"/>
              </a:rPr>
            </a:br>
            <a:r>
              <a:rPr lang="de-DE" sz="2800" kern="100" dirty="0">
                <a:latin typeface="Sneak"/>
                <a:ea typeface="Times New Roman" panose="02020603050405020304" pitchFamily="18" charset="0"/>
                <a:cs typeface="Times New Roman"/>
              </a:rPr>
              <a:t>Telefon</a:t>
            </a:r>
            <a:r>
              <a:rPr lang="de-DE" sz="2800" kern="100" dirty="0">
                <a:effectLst/>
                <a:latin typeface="Sneak"/>
                <a:ea typeface="Times New Roman" panose="02020603050405020304" pitchFamily="18" charset="0"/>
                <a:cs typeface="Times New Roman"/>
              </a:rPr>
              <a:t>: 030.55 77 55 </a:t>
            </a:r>
            <a:r>
              <a:rPr lang="de-DE" sz="2800" kern="100" dirty="0">
                <a:latin typeface="Sneak"/>
                <a:ea typeface="Times New Roman" panose="02020603050405020304" pitchFamily="18" charset="0"/>
                <a:cs typeface="Times New Roman"/>
              </a:rPr>
              <a:t>31</a:t>
            </a:r>
            <a:br>
              <a:rPr lang="de-DE" sz="2800" kern="100" dirty="0">
                <a:effectLst/>
                <a:latin typeface="Sneak" panose="00000500000000000000" pitchFamily="50" charset="0"/>
                <a:ea typeface="Times New Roman" panose="02020603050405020304" pitchFamily="18" charset="0"/>
                <a:cs typeface="Times New Roman" panose="02020603050405020304" pitchFamily="18" charset="0"/>
              </a:rPr>
            </a:br>
            <a:r>
              <a:rPr lang="de-DE" sz="2800" kern="100" dirty="0">
                <a:effectLst/>
                <a:latin typeface="Sneak"/>
                <a:ea typeface="Times New Roman" panose="02020603050405020304" pitchFamily="18" charset="0"/>
                <a:cs typeface="Times New Roman"/>
              </a:rPr>
              <a:t>E-Mail: barrierefreiheit@parkaue.de</a:t>
            </a:r>
            <a:br>
              <a:rPr lang="de-DE" sz="2800" kern="100" dirty="0">
                <a:effectLst/>
                <a:latin typeface="Sneak" panose="00000500000000000000" pitchFamily="50" charset="0"/>
                <a:ea typeface="Times New Roman" panose="02020603050405020304" pitchFamily="18" charset="0"/>
                <a:cs typeface="Times New Roman" panose="02020603050405020304" pitchFamily="18" charset="0"/>
              </a:rPr>
            </a:br>
            <a:br>
              <a:rPr lang="de-DE" sz="2800" kern="100" dirty="0">
                <a:effectLst/>
                <a:latin typeface="Sneak" panose="00000500000000000000" pitchFamily="50" charset="0"/>
                <a:ea typeface="Times New Roman" panose="02020603050405020304" pitchFamily="18" charset="0"/>
                <a:cs typeface="Times New Roman" panose="02020603050405020304" pitchFamily="18" charset="0"/>
              </a:rPr>
            </a:br>
            <a:br>
              <a:rPr lang="de-DE" sz="2800" kern="100" dirty="0">
                <a:effectLst/>
                <a:latin typeface="Sneak" panose="00000500000000000000" pitchFamily="50" charset="0"/>
                <a:ea typeface="Times New Roman" panose="02020603050405020304" pitchFamily="18" charset="0"/>
                <a:cs typeface="Times New Roman" panose="02020603050405020304" pitchFamily="18" charset="0"/>
              </a:rPr>
            </a:br>
            <a:endParaRPr lang="de-DE" sz="2800" kern="100" dirty="0">
              <a:effectLst/>
              <a:latin typeface="Sneak" panose="00000500000000000000" pitchFamily="50" charset="0"/>
              <a:ea typeface="Times New Roman" panose="02020603050405020304" pitchFamily="18" charset="0"/>
              <a:cs typeface="Times New Roman" panose="02020603050405020304" pitchFamily="18" charset="0"/>
            </a:endParaRPr>
          </a:p>
        </p:txBody>
      </p:sp>
      <p:pic>
        <p:nvPicPr>
          <p:cNvPr id="4" name="Grafik 3" descr="Ein Bild, das Text, Schrift, Grafiken, Grafikdesign enthält.&#10;&#10;Automatisch generierte Beschreibung">
            <a:extLst>
              <a:ext uri="{FF2B5EF4-FFF2-40B4-BE49-F238E27FC236}">
                <a16:creationId xmlns:a16="http://schemas.microsoft.com/office/drawing/2014/main" id="{77895CFF-4FE9-21A5-95DF-A48C17F3EAD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38200" y="5262277"/>
            <a:ext cx="5488854" cy="860300"/>
          </a:xfrm>
          <a:prstGeom prst="rect">
            <a:avLst/>
          </a:prstGeom>
        </p:spPr>
      </p:pic>
    </p:spTree>
    <p:extLst>
      <p:ext uri="{BB962C8B-B14F-4D97-AF65-F5344CB8AC3E}">
        <p14:creationId xmlns:p14="http://schemas.microsoft.com/office/powerpoint/2010/main" val="205661282"/>
      </p:ext>
    </p:extLst>
  </p:cSld>
  <p:clrMapOvr>
    <a:masterClrMapping/>
  </p:clrMapOvr>
</p:sld>
</file>

<file path=ppt/theme/theme1.xml><?xml version="1.0" encoding="utf-8"?>
<a:theme xmlns:a="http://schemas.openxmlformats.org/drawingml/2006/main" name="Office 2013 – 2022-Design">
  <a:themeElements>
    <a:clrScheme name="Office 2013 – 2022-Design">
      <a:dk1>
        <a:sysClr val="windowText" lastClr="000000"/>
      </a:dk1>
      <a:lt1>
        <a:sysClr val="window" lastClr="FFFFFF"/>
      </a:lt1>
      <a:dk2>
        <a:srgbClr val="44546A"/>
      </a:dk2>
      <a:lt2>
        <a:srgbClr val="E7E6E6"/>
      </a:lt2>
      <a:accent1>
        <a:srgbClr val="29AF8C"/>
      </a:accent1>
      <a:accent2>
        <a:srgbClr val="97BE49"/>
      </a:accent2>
      <a:accent3>
        <a:srgbClr val="3D9CCC"/>
      </a:accent3>
      <a:accent4>
        <a:srgbClr val="7C60C6"/>
      </a:accent4>
      <a:accent5>
        <a:srgbClr val="C9492C"/>
      </a:accent5>
      <a:accent6>
        <a:srgbClr val="D58C2E"/>
      </a:accent6>
      <a:hlink>
        <a:srgbClr val="0563C1"/>
      </a:hlink>
      <a:folHlink>
        <a:srgbClr val="954F72"/>
      </a:folHlink>
    </a:clrScheme>
    <a:fontScheme name="Office 2013 – 2022-Design">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Design">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3E4F19A7-A959-40BB-972C-4880BAF8EB09}"/>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_dlc_DocId xmlns="59ce7993-a294-4f2a-8218-16aaa60d209d">WZ7EQ3N2EEMY-1907341931-94217</_dlc_DocId>
    <MediaLengthInSeconds xmlns="6cefca91-628d-47ff-90f6-ba045d5b3c56" xsi:nil="true"/>
    <_dlc_DocIdUrl xmlns="59ce7993-a294-4f2a-8218-16aaa60d209d">
      <Url>https://parkaue.sharepoint.com/sites/Team-Kommunikation/_layouts/15/DocIdRedir.aspx?ID=WZ7EQ3N2EEMY-1907341931-94217</Url>
      <Description>WZ7EQ3N2EEMY-1907341931-94217</Description>
    </_dlc_DocIdUrl>
    <Link xmlns="6cefca91-628d-47ff-90f6-ba045d5b3c56">
      <Url xsi:nil="true"/>
      <Description xsi:nil="true"/>
    </Link>
    <SharedWithUsers xmlns="59ce7993-a294-4f2a-8218-16aaa60d209d">
      <UserInfo>
        <DisplayName/>
        <AccountId xsi:nil="true"/>
        <AccountType/>
      </UserInfo>
    </SharedWithUsers>
    <lcf76f155ced4ddcb4097134ff3c332f xmlns="6cefca91-628d-47ff-90f6-ba045d5b3c56">
      <Terms xmlns="http://schemas.microsoft.com/office/infopath/2007/PartnerControls"/>
    </lcf76f155ced4ddcb4097134ff3c332f>
    <TaxCatchAll xmlns="59ce7993-a294-4f2a-8218-16aaa60d209d"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ct:contentTypeSchema xmlns:ct="http://schemas.microsoft.com/office/2006/metadata/contentType" xmlns:ma="http://schemas.microsoft.com/office/2006/metadata/properties/metaAttributes" ct:_="" ma:_="" ma:contentTypeName="Dokument" ma:contentTypeID="0x01010074BD99473956EB46B9FF310F815F5306" ma:contentTypeVersion="22" ma:contentTypeDescription="Ein neues Dokument erstellen." ma:contentTypeScope="" ma:versionID="edad65461928d416e5972e243846af32">
  <xsd:schema xmlns:xsd="http://www.w3.org/2001/XMLSchema" xmlns:xs="http://www.w3.org/2001/XMLSchema" xmlns:p="http://schemas.microsoft.com/office/2006/metadata/properties" xmlns:ns2="6cefca91-628d-47ff-90f6-ba045d5b3c56" xmlns:ns3="59ce7993-a294-4f2a-8218-16aaa60d209d" targetNamespace="http://schemas.microsoft.com/office/2006/metadata/properties" ma:root="true" ma:fieldsID="51fadbe279bf81cfc75161bb6922958e" ns2:_="" ns3:_="">
    <xsd:import namespace="6cefca91-628d-47ff-90f6-ba045d5b3c56"/>
    <xsd:import namespace="59ce7993-a294-4f2a-8218-16aaa60d209d"/>
    <xsd:element name="properties">
      <xsd:complexType>
        <xsd:sequence>
          <xsd:element name="documentManagement">
            <xsd:complexType>
              <xsd:all>
                <xsd:element ref="ns2:MediaServiceMetadata" minOccurs="0"/>
                <xsd:element ref="ns2:MediaServiceFastMetadata" minOccurs="0"/>
                <xsd:element ref="ns2:MediaServiceDateTaken" minOccurs="0"/>
                <xsd:element ref="ns2:MediaServiceAutoTags" minOccurs="0"/>
                <xsd:element ref="ns2:MediaServiceGenerationTime" minOccurs="0"/>
                <xsd:element ref="ns2:MediaServiceEventHashCode" minOccurs="0"/>
                <xsd:element ref="ns2:MediaServiceOCR" minOccurs="0"/>
                <xsd:element ref="ns2:MediaServiceLocation" minOccurs="0"/>
                <xsd:element ref="ns3:SharedWithUsers" minOccurs="0"/>
                <xsd:element ref="ns3:SharedWithDetails" minOccurs="0"/>
                <xsd:element ref="ns2:MediaServiceAutoKeyPoints" minOccurs="0"/>
                <xsd:element ref="ns2:MediaServiceKeyPoints" minOccurs="0"/>
                <xsd:element ref="ns2:Link" minOccurs="0"/>
                <xsd:element ref="ns3:_dlc_DocId" minOccurs="0"/>
                <xsd:element ref="ns3:_dlc_DocIdUrl" minOccurs="0"/>
                <xsd:element ref="ns3:_dlc_DocIdPersistId" minOccurs="0"/>
                <xsd:element ref="ns2:MediaLengthInSeconds" minOccurs="0"/>
                <xsd:element ref="ns3:TaxCatchAll" minOccurs="0"/>
                <xsd:element ref="ns2:lcf76f155ced4ddcb4097134ff3c332f" minOccurs="0"/>
                <xsd:element ref="ns2:MediaServiceObjectDetectorVersions" minOccurs="0"/>
                <xsd:element ref="ns2:MediaServiceSearchPropertie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cefca91-628d-47ff-90f6-ba045d5b3c5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Location" ma:index="15" nillable="true" ma:displayName="Location" ma:internalName="MediaServiceLocation"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element name="Link" ma:index="20" nillable="true" ma:displayName="Link" ma:format="Hyperlink" ma:internalName="Link">
      <xsd:complexType>
        <xsd:complexContent>
          <xsd:extension base="dms:URL">
            <xsd:sequence>
              <xsd:element name="Url" type="dms:ValidUrl" minOccurs="0" nillable="true"/>
              <xsd:element name="Description" type="xsd:string" nillable="true"/>
            </xsd:sequence>
          </xsd:extension>
        </xsd:complexContent>
      </xsd:complexType>
    </xsd:element>
    <xsd:element name="MediaLengthInSeconds" ma:index="24" nillable="true" ma:displayName="Length (seconds)" ma:internalName="MediaLengthInSeconds" ma:readOnly="true">
      <xsd:simpleType>
        <xsd:restriction base="dms:Unknown"/>
      </xsd:simpleType>
    </xsd:element>
    <xsd:element name="lcf76f155ced4ddcb4097134ff3c332f" ma:index="27" nillable="true" ma:taxonomy="true" ma:internalName="lcf76f155ced4ddcb4097134ff3c332f" ma:taxonomyFieldName="MediaServiceImageTags" ma:displayName="Bildmarkierungen" ma:readOnly="false" ma:fieldId="{5cf76f15-5ced-4ddc-b409-7134ff3c332f}" ma:taxonomyMulti="true" ma:sspId="85832bc5-eabd-46df-a666-48c859027838"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8"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BillingMetadata" ma:index="30"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59ce7993-a294-4f2a-8218-16aaa60d209d" elementFormDefault="qualified">
    <xsd:import namespace="http://schemas.microsoft.com/office/2006/documentManagement/types"/>
    <xsd:import namespace="http://schemas.microsoft.com/office/infopath/2007/PartnerControls"/>
    <xsd:element name="SharedWithUsers" ma:index="16" nillable="true" ma:displayName="Freigegeben für"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Freigegeben für - Details" ma:internalName="SharedWithDetails" ma:readOnly="true">
      <xsd:simpleType>
        <xsd:restriction base="dms:Note">
          <xsd:maxLength value="255"/>
        </xsd:restriction>
      </xsd:simpleType>
    </xsd:element>
    <xsd:element name="_dlc_DocId" ma:index="21" nillable="true" ma:displayName="Wert der Dokument-ID" ma:description="Der Wert der diesem Element zugewiesenen Dokument-ID." ma:internalName="_dlc_DocId" ma:readOnly="true">
      <xsd:simpleType>
        <xsd:restriction base="dms:Text"/>
      </xsd:simpleType>
    </xsd:element>
    <xsd:element name="_dlc_DocIdUrl" ma:index="22" nillable="true" ma:displayName="Dokument-ID" ma:description="Permanenter Hyperlink zu diesem Dok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3" nillable="true" ma:displayName="Beständige ID" ma:description="ID beim Hinzufügen beibehalten." ma:hidden="true" ma:internalName="_dlc_DocIdPersistId" ma:readOnly="true">
      <xsd:simpleType>
        <xsd:restriction base="dms:Boolean"/>
      </xsd:simpleType>
    </xsd:element>
    <xsd:element name="TaxCatchAll" ma:index="25" nillable="true" ma:displayName="Taxonomy Catch All Column" ma:hidden="true" ma:list="{275ee9fc-4b2b-4662-ac09-f93a288c4516}" ma:internalName="TaxCatchAll" ma:showField="CatchAllData" ma:web="59ce7993-a294-4f2a-8218-16aaa60d209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haltstyp"/>
        <xsd:element ref="dc:title" minOccurs="0" maxOccurs="1" ma:index="4"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0B96A4B-B831-435C-9187-AF1D58A9349A}">
  <ds:schemaRefs>
    <ds:schemaRef ds:uri="http://purl.org/dc/terms/"/>
    <ds:schemaRef ds:uri="http://www.w3.org/XML/1998/namespace"/>
    <ds:schemaRef ds:uri="http://schemas.microsoft.com/office/2006/documentManagement/types"/>
    <ds:schemaRef ds:uri="6cefca91-628d-47ff-90f6-ba045d5b3c56"/>
    <ds:schemaRef ds:uri="http://schemas.microsoft.com/office/2006/metadata/properties"/>
    <ds:schemaRef ds:uri="59ce7993-a294-4f2a-8218-16aaa60d209d"/>
    <ds:schemaRef ds:uri="http://schemas.microsoft.com/office/infopath/2007/PartnerControls"/>
    <ds:schemaRef ds:uri="http://purl.org/dc/dcmitype/"/>
    <ds:schemaRef ds:uri="http://purl.org/dc/elements/1.1/"/>
    <ds:schemaRef ds:uri="http://schemas.openxmlformats.org/package/2006/metadata/core-properties"/>
  </ds:schemaRefs>
</ds:datastoreItem>
</file>

<file path=customXml/itemProps2.xml><?xml version="1.0" encoding="utf-8"?>
<ds:datastoreItem xmlns:ds="http://schemas.openxmlformats.org/officeDocument/2006/customXml" ds:itemID="{E1A7B5FD-87A4-40AC-A208-2A278CC2EEB9}">
  <ds:schemaRefs>
    <ds:schemaRef ds:uri="http://schemas.microsoft.com/sharepoint/v3/contenttype/forms"/>
  </ds:schemaRefs>
</ds:datastoreItem>
</file>

<file path=customXml/itemProps3.xml><?xml version="1.0" encoding="utf-8"?>
<ds:datastoreItem xmlns:ds="http://schemas.openxmlformats.org/officeDocument/2006/customXml" ds:itemID="{5CC640D8-C94D-4AD3-8773-D7B96025A26B}">
  <ds:schemaRefs>
    <ds:schemaRef ds:uri="http://schemas.microsoft.com/sharepoint/events"/>
  </ds:schemaRefs>
</ds:datastoreItem>
</file>

<file path=customXml/itemProps4.xml><?xml version="1.0" encoding="utf-8"?>
<ds:datastoreItem xmlns:ds="http://schemas.openxmlformats.org/officeDocument/2006/customXml" ds:itemID="{B26806CF-945C-46B8-8538-E153A025D1F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cefca91-628d-47ff-90f6-ba045d5b3c56"/>
    <ds:schemaRef ds:uri="59ce7993-a294-4f2a-8218-16aaa60d209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Office 2013 - 2022 Theme</Template>
  <TotalTime>0</TotalTime>
  <Words>1017</Words>
  <Application>Microsoft Office PowerPoint</Application>
  <PresentationFormat>Breitbild</PresentationFormat>
  <Paragraphs>28</Paragraphs>
  <Slides>25</Slides>
  <Notes>0</Notes>
  <HiddenSlides>0</HiddenSlides>
  <MMClips>0</MMClips>
  <ScaleCrop>false</ScaleCrop>
  <HeadingPairs>
    <vt:vector size="6" baseType="variant">
      <vt:variant>
        <vt:lpstr>Verwendete Schriftarten</vt:lpstr>
      </vt:variant>
      <vt:variant>
        <vt:i4>4</vt:i4>
      </vt:variant>
      <vt:variant>
        <vt:lpstr>Design</vt:lpstr>
      </vt:variant>
      <vt:variant>
        <vt:i4>1</vt:i4>
      </vt:variant>
      <vt:variant>
        <vt:lpstr>Folientitel</vt:lpstr>
      </vt:variant>
      <vt:variant>
        <vt:i4>25</vt:i4>
      </vt:variant>
    </vt:vector>
  </HeadingPairs>
  <TitlesOfParts>
    <vt:vector size="30" baseType="lpstr">
      <vt:lpstr>Arial</vt:lpstr>
      <vt:lpstr>Calibri</vt:lpstr>
      <vt:lpstr>Calibri Light</vt:lpstr>
      <vt:lpstr>Sneak</vt:lpstr>
      <vt:lpstr>Office 2013 – 2022-Design</vt:lpstr>
      <vt:lpstr>    Dein Besuch im  Theater an der Parkaue    Um zum Theater an der Parkaue zu kommen, steigt ihr am besten an der Haltestelle Frankfurter Allee aus. Hier hält die U-Bahn-Linie 5 und die S-Bahn (S 41/42 und S8 und S85). </vt:lpstr>
      <vt:lpstr>Vom Bahnhof könnt ihr 2 Routen nehmen.  Beide sind in etwa gleich lang.  Entlang der Möllendorffstraße.  Von der Ecke könnt ihr schon das Theatergebäude sehen. </vt:lpstr>
      <vt:lpstr> Durch die ruhigere Deutschmeister Straße. Nach dem Abbiegen könnt ihr bereits das Theater sehen.  </vt:lpstr>
      <vt:lpstr>  Von außen sieht das Theater so aus.  Das ist der Haupteingang.   </vt:lpstr>
      <vt:lpstr>  Für Menschen, die einen Rollstuhl nutzen, gibt es eine ebenerdige automatische Tür an der rechten Seite des Gebäudes. Hier gibt es auch Parkplätze für Menschen mit Behinderung. </vt:lpstr>
      <vt:lpstr>  Wenn ihr euch verspätet, ruft am besten an der Theaterkasse an und sagt Bescheid. Bei den meisten Stücken gibt es einen Nacheinlass. Das heißt ihr könnt ca. 10-15 Minuten, nachdem das Stück angefangen hat, noch dazu kommen.  </vt:lpstr>
      <vt:lpstr>An der Theaterkasse werden die Tickets abgeholt und bezahlt.  Es reicht, wenn eine Person aus eurer Gruppe zur Kasse geht. Die anderen können schonmal durch die Tür ins Foyer gehen. </vt:lpstr>
      <vt:lpstr>  Die Karten sollen bis 30 Minuten vor der Vorstellung abgeholt werden. Wenn ihr eure Tickets schon bezahlt und ausgedruckt oder auf dem Handy dabei habt, müsst ihr nicht mehr zur Kasse gehen. Dann könnt gleich ins Foyer. </vt:lpstr>
      <vt:lpstr>  Drinnen im Foyer sieht es so aus.  Dort findet ihr die Garderobe. Hier könnt ihr eure Jacken und Taschen abgeben. Während der Vorstellung passen die Mitarbeiter*innen des Theaters auf eure Sachen auf. Nach der Vorstellung könnt ihr sie wieder abholen.  </vt:lpstr>
      <vt:lpstr>Im Foyer gibt es verschiedene Toiletten für alle Menschen. Es gibt auch eine barrierefreie Toilette.  </vt:lpstr>
      <vt:lpstr>  Wenn ihr Fragen habt, den Weg oder euren Platz nicht findet,  könnt ihr immer das Einlassteam fragen.  Ihr erkennt die Mitarbeiter*innen an ihren schwarzen T-Shirts oder Pullis auf denen ganz groß „Parkaue“ drauf steht.</vt:lpstr>
      <vt:lpstr> Bühne 1 ist die größte Bühne im Theater an der Parkaue.  Sie befindet sich in der 2. Etage.  Da kann man mit dem Aufzug hinfahren.  Wenn ihr oben aus dem Aufzug rauskommt, sieht es so aus.</vt:lpstr>
      <vt:lpstr> Zur Bühne 1 kommt man auch, wenn man die großen Treppen im Eingangsbereich nach ganz oben läuft.  Das sind insgesamt 6 Treppen.  Unterwegs kommt man am Studio 1 vorbei. </vt:lpstr>
      <vt:lpstr> Oben in der 2. Etage angekommen, sieht es so aus. </vt:lpstr>
      <vt:lpstr> Im 2. Stock gibt es auf der linken Seite eine Bar.  Man kann ein paar Stufen nach unten gehen oder einen Aufzug benutzen, um zur Bar zu kommen.  </vt:lpstr>
      <vt:lpstr>    Die nächsten Toiletten sind im Gang neben der Bar. Man geht zuerst durch die großen Türen.  Dann ist es die erste Tür auf der rechten Seite.  Die Toiletten in der 2. Etage sind nicht barrierefrei.  Die rollstuhlgerechte Toilette ist im Erdgeschoss.  Da kann man wieder mit dem Aufzug hinfahren.  </vt:lpstr>
      <vt:lpstr>Wenn ihr durch das Theater lauft, findet ihr viele von diesen Hockern: Hier könnt ihr warten, bis die Vorstellung los geht. </vt:lpstr>
      <vt:lpstr>Etwa 15 Minuten bevor es los geht, hört ihr ein Klingeln. Das ist ein Zeichen für alle Gäste, um zu sagen: Gleich geht es los.</vt:lpstr>
      <vt:lpstr>Rechts: Durch eine Glastür lauft ihr rechts einen Gang entlang.  Es geht leicht bergab. So sieht es hier aus. </vt:lpstr>
      <vt:lpstr>    Es gibt zwei Türen in den Theatersaal. Im Saal sieht es so aus.  Auf euren Tickets steht, in welcher Reihe und auf welchem Platz ihr sitzen werdet. An den Reihen und auf den Stühlen stehen Nummern, die euch helfen, euren Platz zu finden.  Bei Stücken mit „freier Platzwahl“ dürft ihr euch euren Platz selbst aussuchen.  </vt:lpstr>
      <vt:lpstr> Links: Linksherum geht es auch in den Saal.  Der Weg dorthin sieht so aus. Durch diese Tür geht es in den Saal.  So sieht es dort aus. </vt:lpstr>
      <vt:lpstr>Im Theater muss man das Handy ausmachen  und darf keine Fotos oder Videos machen.  Das stört sonst die Schauspieler*innen. </vt:lpstr>
      <vt:lpstr>  Wenn das Theaterstück losgeht, wird es im Saal dunkler. Am Ende von einer Theatervorstellung verbeugen sich die Schauspieler*innen und viele Leute klatschen. Damit wollen sie zeigen: Ich hatte Spaß im Theater. Das Stück hat mir gefallen. </vt:lpstr>
      <vt:lpstr>      Dann wird es wieder heller im Saal und alle gehen nach draußen ins Foyer.  Ihr könnt eure Taschen und Jacken wieder abholen und anziehen, nochmal auf die Toilette gehen oder eine kurze Frühstückspause machen.   Anschließend macht ihr euch wieder auf den Rückweg. </vt:lpstr>
      <vt:lpstr>      Wenn du uns schon vor deinem Besuch kontaktieren möchtest, helfen wir dir gerne telefonisch oder  mit einer E-Mail weiter.  Telefon: 030.55 77 55 31 E-Mail: barrierefreiheit@parkaue.de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Spielzeit 2021/22</dc:title>
  <dc:creator>Anneliese Schmidt</dc:creator>
  <cp:lastModifiedBy>Maria Schneider</cp:lastModifiedBy>
  <cp:revision>6</cp:revision>
  <cp:lastPrinted>2025-12-05T12:22:09Z</cp:lastPrinted>
  <dcterms:created xsi:type="dcterms:W3CDTF">2022-01-07T10:43:39Z</dcterms:created>
  <dcterms:modified xsi:type="dcterms:W3CDTF">2026-08-31T12:22:48Z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0x01010074BD99473956EB46B9FF310F815F5306</vt:lpwstr>
  </property>
  <property fmtid="{D5CDD505-2E9C-101B-9397-08002B2CF9AE}" pid="3" name="ComplianceAssetId">
    <vt:lpwstr/>
  </property>
  <property fmtid="{D5CDD505-2E9C-101B-9397-08002B2CF9AE}" pid="4" name="_ExtendedDescription">
    <vt:lpwstr/>
  </property>
  <property fmtid="{D5CDD505-2E9C-101B-9397-08002B2CF9AE}" pid="5" name="TriggerFlowInfo">
    <vt:lpwstr/>
  </property>
  <property fmtid="{D5CDD505-2E9C-101B-9397-08002B2CF9AE}" pid="6" name="MediaServiceImageTags">
    <vt:lpwstr/>
  </property>
  <property fmtid="{D5CDD505-2E9C-101B-9397-08002B2CF9AE}" pid="7" name="_dlc_DocIdItemGuid">
    <vt:lpwstr>8640225f-3d06-4657-96eb-cbe4384fa3e1</vt:lpwstr>
  </property>
</Properties>
</file>