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sldIdLst>
    <p:sldId id="336" r:id="rId6"/>
    <p:sldId id="311" r:id="rId7"/>
    <p:sldId id="338" r:id="rId8"/>
    <p:sldId id="312" r:id="rId9"/>
    <p:sldId id="314" r:id="rId10"/>
    <p:sldId id="315" r:id="rId11"/>
    <p:sldId id="316" r:id="rId12"/>
    <p:sldId id="320" r:id="rId13"/>
    <p:sldId id="318" r:id="rId14"/>
    <p:sldId id="339" r:id="rId15"/>
    <p:sldId id="343" r:id="rId16"/>
    <p:sldId id="348" r:id="rId17"/>
    <p:sldId id="342" r:id="rId18"/>
    <p:sldId id="344" r:id="rId19"/>
    <p:sldId id="346" r:id="rId20"/>
    <p:sldId id="332" r:id="rId21"/>
    <p:sldId id="333" r:id="rId22"/>
    <p:sldId id="334" r:id="rId23"/>
    <p:sldId id="335" r:id="rId2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41FC3E82-EC1B-4502-B0C9-AFBA8BF0C7D6}">
          <p14:sldIdLst>
            <p14:sldId id="336"/>
            <p14:sldId id="311"/>
            <p14:sldId id="338"/>
            <p14:sldId id="312"/>
            <p14:sldId id="314"/>
            <p14:sldId id="315"/>
            <p14:sldId id="316"/>
            <p14:sldId id="320"/>
            <p14:sldId id="318"/>
            <p14:sldId id="339"/>
            <p14:sldId id="343"/>
            <p14:sldId id="348"/>
            <p14:sldId id="342"/>
            <p14:sldId id="344"/>
            <p14:sldId id="346"/>
            <p14:sldId id="332"/>
            <p14:sldId id="333"/>
            <p14:sldId id="334"/>
            <p14:sldId id="33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5CA39E9-263F-F4C6-01DE-3977C019FC5B}" name="Stefanie Eue" initials="SE" userId="S::eue@parkaue.de::cfe1581a-e252-48dd-b145-54d2abea253c" providerId="AD"/>
  <p188:author id="{66B964FC-AC28-3135-5E18-90E5C045728A}" name="Maria Schneider" initials="MS" userId="S::Maria.Schneider@parkaue.de::82f3a2df-1b9e-44a9-9c98-6896550547e6"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AF7A3A-9611-45E8-9990-0EE78197FC0C}" v="11" dt="2026-08-31T12:49:12.3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9" d="100"/>
          <a:sy n="99" d="100"/>
        </p:scale>
        <p:origin x="102" y="4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Schneider" userId="82f3a2df-1b9e-44a9-9c98-6896550547e6" providerId="ADAL" clId="{B1DB10E0-F0A5-4240-844F-3AAC18B6FD82}"/>
    <pc:docChg chg="modSld">
      <pc:chgData name="Maria Schneider" userId="82f3a2df-1b9e-44a9-9c98-6896550547e6" providerId="ADAL" clId="{B1DB10E0-F0A5-4240-844F-3AAC18B6FD82}" dt="2026-08-31T12:49:12.386" v="10"/>
      <pc:docMkLst>
        <pc:docMk/>
      </pc:docMkLst>
      <pc:sldChg chg="modSp">
        <pc:chgData name="Maria Schneider" userId="82f3a2df-1b9e-44a9-9c98-6896550547e6" providerId="ADAL" clId="{B1DB10E0-F0A5-4240-844F-3AAC18B6FD82}" dt="2026-08-31T12:30:37.740" v="0" actId="14826"/>
        <pc:sldMkLst>
          <pc:docMk/>
          <pc:sldMk cId="452999892" sldId="311"/>
        </pc:sldMkLst>
        <pc:picChg chg="mod">
          <ac:chgData name="Maria Schneider" userId="82f3a2df-1b9e-44a9-9c98-6896550547e6" providerId="ADAL" clId="{B1DB10E0-F0A5-4240-844F-3AAC18B6FD82}" dt="2026-08-31T12:30:37.740" v="0" actId="14826"/>
          <ac:picMkLst>
            <pc:docMk/>
            <pc:sldMk cId="452999892" sldId="311"/>
            <ac:picMk id="4" creationId="{7BE8A401-C6B8-EF50-8513-80AB192429AF}"/>
          </ac:picMkLst>
        </pc:picChg>
      </pc:sldChg>
      <pc:sldChg chg="modSp">
        <pc:chgData name="Maria Schneider" userId="82f3a2df-1b9e-44a9-9c98-6896550547e6" providerId="ADAL" clId="{B1DB10E0-F0A5-4240-844F-3AAC18B6FD82}" dt="2026-08-31T12:30:43.478" v="1" actId="14826"/>
        <pc:sldMkLst>
          <pc:docMk/>
          <pc:sldMk cId="1645229188" sldId="338"/>
        </pc:sldMkLst>
        <pc:picChg chg="mod">
          <ac:chgData name="Maria Schneider" userId="82f3a2df-1b9e-44a9-9c98-6896550547e6" providerId="ADAL" clId="{B1DB10E0-F0A5-4240-844F-3AAC18B6FD82}" dt="2026-08-31T12:30:43.478" v="1" actId="14826"/>
          <ac:picMkLst>
            <pc:docMk/>
            <pc:sldMk cId="1645229188" sldId="338"/>
            <ac:picMk id="7" creationId="{3552D9CE-07D9-59EC-FFD0-8BF2D6850AB7}"/>
          </ac:picMkLst>
        </pc:picChg>
      </pc:sldChg>
      <pc:sldChg chg="modSp">
        <pc:chgData name="Maria Schneider" userId="82f3a2df-1b9e-44a9-9c98-6896550547e6" providerId="ADAL" clId="{B1DB10E0-F0A5-4240-844F-3AAC18B6FD82}" dt="2026-08-31T12:49:12.386" v="10"/>
        <pc:sldMkLst>
          <pc:docMk/>
          <pc:sldMk cId="900226344" sldId="348"/>
        </pc:sldMkLst>
        <pc:picChg chg="mod">
          <ac:chgData name="Maria Schneider" userId="82f3a2df-1b9e-44a9-9c98-6896550547e6" providerId="ADAL" clId="{B1DB10E0-F0A5-4240-844F-3AAC18B6FD82}" dt="2026-08-31T12:49:12.386" v="10"/>
          <ac:picMkLst>
            <pc:docMk/>
            <pc:sldMk cId="900226344" sldId="348"/>
            <ac:picMk id="7" creationId="{E59FE1CE-951F-1331-93F5-048A0517F63D}"/>
          </ac:picMkLst>
        </pc:picChg>
        <pc:picChg chg="mod">
          <ac:chgData name="Maria Schneider" userId="82f3a2df-1b9e-44a9-9c98-6896550547e6" providerId="ADAL" clId="{B1DB10E0-F0A5-4240-844F-3AAC18B6FD82}" dt="2026-08-31T12:49:06.864" v="9"/>
          <ac:picMkLst>
            <pc:docMk/>
            <pc:sldMk cId="900226344" sldId="348"/>
            <ac:picMk id="8" creationId="{69E5EC39-8C66-CF0B-7A65-D1C3266FC6FF}"/>
          </ac:picMkLst>
        </pc:picChg>
      </pc:sldChg>
    </pc:docChg>
  </pc:docChgLst>
  <pc:docChgLst>
    <pc:chgData name="Stefanie Eue" userId="cfe1581a-e252-48dd-b145-54d2abea253c" providerId="ADAL" clId="{688C7F40-A7CC-48CA-9ACF-A47CBF0BFC69}"/>
    <pc:docChg chg="modSld">
      <pc:chgData name="Stefanie Eue" userId="cfe1581a-e252-48dd-b145-54d2abea253c" providerId="ADAL" clId="{688C7F40-A7CC-48CA-9ACF-A47CBF0BFC69}" dt="2026-08-26T08:54:03.102" v="4" actId="20577"/>
      <pc:docMkLst>
        <pc:docMk/>
      </pc:docMkLst>
      <pc:sldChg chg="modSp mod">
        <pc:chgData name="Stefanie Eue" userId="cfe1581a-e252-48dd-b145-54d2abea253c" providerId="ADAL" clId="{688C7F40-A7CC-48CA-9ACF-A47CBF0BFC69}" dt="2026-08-26T08:50:05.107" v="1" actId="20577"/>
        <pc:sldMkLst>
          <pc:docMk/>
          <pc:sldMk cId="752490041" sldId="314"/>
        </pc:sldMkLst>
        <pc:spChg chg="mod">
          <ac:chgData name="Stefanie Eue" userId="cfe1581a-e252-48dd-b145-54d2abea253c" providerId="ADAL" clId="{688C7F40-A7CC-48CA-9ACF-A47CBF0BFC69}" dt="2026-08-26T08:50:05.107" v="1" actId="20577"/>
          <ac:spMkLst>
            <pc:docMk/>
            <pc:sldMk cId="752490041" sldId="314"/>
            <ac:spMk id="2" creationId="{4CCBA6AB-0585-9630-2AB7-C3462AEB05BA}"/>
          </ac:spMkLst>
        </pc:spChg>
      </pc:sldChg>
      <pc:sldChg chg="modSp">
        <pc:chgData name="Stefanie Eue" userId="cfe1581a-e252-48dd-b145-54d2abea253c" providerId="ADAL" clId="{688C7F40-A7CC-48CA-9ACF-A47CBF0BFC69}" dt="2026-08-26T08:51:53.681" v="3"/>
        <pc:sldMkLst>
          <pc:docMk/>
          <pc:sldMk cId="1756469001" sldId="318"/>
        </pc:sldMkLst>
        <pc:picChg chg="mod">
          <ac:chgData name="Stefanie Eue" userId="cfe1581a-e252-48dd-b145-54d2abea253c" providerId="ADAL" clId="{688C7F40-A7CC-48CA-9ACF-A47CBF0BFC69}" dt="2026-08-26T08:51:53.681" v="3"/>
          <ac:picMkLst>
            <pc:docMk/>
            <pc:sldMk cId="1756469001" sldId="318"/>
            <ac:picMk id="4" creationId="{B1C780F0-13D3-ABAB-B4E8-F45862131B1E}"/>
          </ac:picMkLst>
        </pc:picChg>
      </pc:sldChg>
      <pc:sldChg chg="modSp mod">
        <pc:chgData name="Stefanie Eue" userId="cfe1581a-e252-48dd-b145-54d2abea253c" providerId="ADAL" clId="{688C7F40-A7CC-48CA-9ACF-A47CBF0BFC69}" dt="2026-08-26T08:54:03.102" v="4" actId="20577"/>
        <pc:sldMkLst>
          <pc:docMk/>
          <pc:sldMk cId="205661282" sldId="335"/>
        </pc:sldMkLst>
        <pc:spChg chg="mod">
          <ac:chgData name="Stefanie Eue" userId="cfe1581a-e252-48dd-b145-54d2abea253c" providerId="ADAL" clId="{688C7F40-A7CC-48CA-9ACF-A47CBF0BFC69}" dt="2026-08-26T08:54:03.102" v="4" actId="20577"/>
          <ac:spMkLst>
            <pc:docMk/>
            <pc:sldMk cId="205661282" sldId="335"/>
            <ac:spMk id="2" creationId="{4CCBA6AB-0585-9630-2AB7-C3462AEB05BA}"/>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a:p>
        </p:txBody>
      </p:sp>
      <p:sp>
        <p:nvSpPr>
          <p:cNvPr id="4" name="Date Placeholder 3"/>
          <p:cNvSpPr>
            <a:spLocks noGrp="1"/>
          </p:cNvSpPr>
          <p:nvPr>
            <p:ph type="dt" sz="half" idx="10"/>
          </p:nvPr>
        </p:nvSpPr>
        <p:spPr/>
        <p:txBody>
          <a:bodyPr/>
          <a:lstStyle/>
          <a:p>
            <a:fld id="{8FFA533C-A42F-4FAF-A5E9-BE37470549C7}" type="datetimeFigureOut">
              <a:rPr lang="de-DE" smtClean="0"/>
              <a:t>31.08.2026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63EA5C9-5F07-44E0-B979-FF00E197400B}" type="slidenum">
              <a:rPr lang="de-DE" smtClean="0"/>
              <a:t>‹Nr.›</a:t>
            </a:fld>
            <a:endParaRPr lang="de-DE"/>
          </a:p>
        </p:txBody>
      </p:sp>
    </p:spTree>
    <p:extLst>
      <p:ext uri="{BB962C8B-B14F-4D97-AF65-F5344CB8AC3E}">
        <p14:creationId xmlns:p14="http://schemas.microsoft.com/office/powerpoint/2010/main" val="1053617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p>
            <a:fld id="{8FFA533C-A42F-4FAF-A5E9-BE37470549C7}" type="datetimeFigureOut">
              <a:rPr lang="de-DE" smtClean="0"/>
              <a:t>31.08.2026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63EA5C9-5F07-44E0-B979-FF00E197400B}" type="slidenum">
              <a:rPr lang="de-DE" smtClean="0"/>
              <a:t>‹Nr.›</a:t>
            </a:fld>
            <a:endParaRPr lang="de-DE"/>
          </a:p>
        </p:txBody>
      </p:sp>
    </p:spTree>
    <p:extLst>
      <p:ext uri="{BB962C8B-B14F-4D97-AF65-F5344CB8AC3E}">
        <p14:creationId xmlns:p14="http://schemas.microsoft.com/office/powerpoint/2010/main" val="2177217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8FFA533C-A42F-4FAF-A5E9-BE37470549C7}" type="datetimeFigureOut">
              <a:rPr lang="de-DE" smtClean="0"/>
              <a:t>31.08.2026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63EA5C9-5F07-44E0-B979-FF00E197400B}" type="slidenum">
              <a:rPr lang="de-DE" smtClean="0"/>
              <a:t>‹Nr.›</a:t>
            </a:fld>
            <a:endParaRPr lang="de-DE"/>
          </a:p>
        </p:txBody>
      </p:sp>
    </p:spTree>
    <p:extLst>
      <p:ext uri="{BB962C8B-B14F-4D97-AF65-F5344CB8AC3E}">
        <p14:creationId xmlns:p14="http://schemas.microsoft.com/office/powerpoint/2010/main" val="2544617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Date Placeholder 4"/>
          <p:cNvSpPr>
            <a:spLocks noGrp="1"/>
          </p:cNvSpPr>
          <p:nvPr>
            <p:ph type="dt" sz="half" idx="10"/>
          </p:nvPr>
        </p:nvSpPr>
        <p:spPr/>
        <p:txBody>
          <a:bodyPr/>
          <a:lstStyle/>
          <a:p>
            <a:fld id="{8FFA533C-A42F-4FAF-A5E9-BE37470549C7}" type="datetimeFigureOut">
              <a:rPr lang="de-DE" smtClean="0"/>
              <a:t>31.08.2026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63EA5C9-5F07-44E0-B979-FF00E197400B}" type="slidenum">
              <a:rPr lang="de-DE" smtClean="0"/>
              <a:t>‹Nr.›</a:t>
            </a:fld>
            <a:endParaRPr lang="de-DE"/>
          </a:p>
        </p:txBody>
      </p:sp>
    </p:spTree>
    <p:extLst>
      <p:ext uri="{BB962C8B-B14F-4D97-AF65-F5344CB8AC3E}">
        <p14:creationId xmlns:p14="http://schemas.microsoft.com/office/powerpoint/2010/main" val="952425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de-DE"/>
              <a:t>Mastertitelformat bearbeiten</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Date Placeholder 6"/>
          <p:cNvSpPr>
            <a:spLocks noGrp="1"/>
          </p:cNvSpPr>
          <p:nvPr>
            <p:ph type="dt" sz="half" idx="10"/>
          </p:nvPr>
        </p:nvSpPr>
        <p:spPr/>
        <p:txBody>
          <a:bodyPr/>
          <a:lstStyle/>
          <a:p>
            <a:fld id="{8FFA533C-A42F-4FAF-A5E9-BE37470549C7}" type="datetimeFigureOut">
              <a:rPr lang="de-DE" smtClean="0"/>
              <a:t>31.08.2026</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063EA5C9-5F07-44E0-B979-FF00E197400B}" type="slidenum">
              <a:rPr lang="de-DE" smtClean="0"/>
              <a:t>‹Nr.›</a:t>
            </a:fld>
            <a:endParaRPr lang="de-DE"/>
          </a:p>
        </p:txBody>
      </p:sp>
    </p:spTree>
    <p:extLst>
      <p:ext uri="{BB962C8B-B14F-4D97-AF65-F5344CB8AC3E}">
        <p14:creationId xmlns:p14="http://schemas.microsoft.com/office/powerpoint/2010/main" val="746775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Date Placeholder 2"/>
          <p:cNvSpPr>
            <a:spLocks noGrp="1"/>
          </p:cNvSpPr>
          <p:nvPr>
            <p:ph type="dt" sz="half" idx="10"/>
          </p:nvPr>
        </p:nvSpPr>
        <p:spPr/>
        <p:txBody>
          <a:bodyPr/>
          <a:lstStyle/>
          <a:p>
            <a:fld id="{8FFA533C-A42F-4FAF-A5E9-BE37470549C7}" type="datetimeFigureOut">
              <a:rPr lang="de-DE" smtClean="0"/>
              <a:t>31.08.2026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063EA5C9-5F07-44E0-B979-FF00E197400B}" type="slidenum">
              <a:rPr lang="de-DE" smtClean="0"/>
              <a:t>‹Nr.›</a:t>
            </a:fld>
            <a:endParaRPr lang="de-DE"/>
          </a:p>
        </p:txBody>
      </p:sp>
    </p:spTree>
    <p:extLst>
      <p:ext uri="{BB962C8B-B14F-4D97-AF65-F5344CB8AC3E}">
        <p14:creationId xmlns:p14="http://schemas.microsoft.com/office/powerpoint/2010/main" val="2670824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FA533C-A42F-4FAF-A5E9-BE37470549C7}" type="datetimeFigureOut">
              <a:rPr lang="de-DE" smtClean="0"/>
              <a:t>31.08.2026</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063EA5C9-5F07-44E0-B979-FF00E197400B}" type="slidenum">
              <a:rPr lang="de-DE" smtClean="0"/>
              <a:t>‹Nr.›</a:t>
            </a:fld>
            <a:endParaRPr lang="de-DE"/>
          </a:p>
        </p:txBody>
      </p:sp>
    </p:spTree>
    <p:extLst>
      <p:ext uri="{BB962C8B-B14F-4D97-AF65-F5344CB8AC3E}">
        <p14:creationId xmlns:p14="http://schemas.microsoft.com/office/powerpoint/2010/main" val="25615810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8FFA533C-A42F-4FAF-A5E9-BE37470549C7}" type="datetimeFigureOut">
              <a:rPr lang="de-DE" smtClean="0"/>
              <a:t>31.08.2026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63EA5C9-5F07-44E0-B979-FF00E197400B}" type="slidenum">
              <a:rPr lang="de-DE" smtClean="0"/>
              <a:t>‹Nr.›</a:t>
            </a:fld>
            <a:endParaRPr lang="de-DE"/>
          </a:p>
        </p:txBody>
      </p:sp>
    </p:spTree>
    <p:extLst>
      <p:ext uri="{BB962C8B-B14F-4D97-AF65-F5344CB8AC3E}">
        <p14:creationId xmlns:p14="http://schemas.microsoft.com/office/powerpoint/2010/main" val="2924252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8FFA533C-A42F-4FAF-A5E9-BE37470549C7}" type="datetimeFigureOut">
              <a:rPr lang="de-DE" smtClean="0"/>
              <a:t>31.08.2026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63EA5C9-5F07-44E0-B979-FF00E197400B}" type="slidenum">
              <a:rPr lang="de-DE" smtClean="0"/>
              <a:t>‹Nr.›</a:t>
            </a:fld>
            <a:endParaRPr lang="de-DE"/>
          </a:p>
        </p:txBody>
      </p:sp>
    </p:spTree>
    <p:extLst>
      <p:ext uri="{BB962C8B-B14F-4D97-AF65-F5344CB8AC3E}">
        <p14:creationId xmlns:p14="http://schemas.microsoft.com/office/powerpoint/2010/main" val="38194526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p>
            <a:fld id="{8FFA533C-A42F-4FAF-A5E9-BE37470549C7}" type="datetimeFigureOut">
              <a:rPr lang="de-DE" smtClean="0"/>
              <a:t>31.08.2026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63EA5C9-5F07-44E0-B979-FF00E197400B}" type="slidenum">
              <a:rPr lang="de-DE" smtClean="0"/>
              <a:t>‹Nr.›</a:t>
            </a:fld>
            <a:endParaRPr lang="de-DE"/>
          </a:p>
        </p:txBody>
      </p:sp>
    </p:spTree>
    <p:extLst>
      <p:ext uri="{BB962C8B-B14F-4D97-AF65-F5344CB8AC3E}">
        <p14:creationId xmlns:p14="http://schemas.microsoft.com/office/powerpoint/2010/main" val="4210122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de-DE"/>
              <a:t>Mastertitelformat bearbeiten</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p>
            <a:fld id="{8FFA533C-A42F-4FAF-A5E9-BE37470549C7}" type="datetimeFigureOut">
              <a:rPr lang="de-DE" smtClean="0"/>
              <a:t>31.08.2026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63EA5C9-5F07-44E0-B979-FF00E197400B}" type="slidenum">
              <a:rPr lang="de-DE" smtClean="0"/>
              <a:t>‹Nr.›</a:t>
            </a:fld>
            <a:endParaRPr lang="de-DE"/>
          </a:p>
        </p:txBody>
      </p:sp>
    </p:spTree>
    <p:extLst>
      <p:ext uri="{BB962C8B-B14F-4D97-AF65-F5344CB8AC3E}">
        <p14:creationId xmlns:p14="http://schemas.microsoft.com/office/powerpoint/2010/main" val="3654091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FA533C-A42F-4FAF-A5E9-BE37470549C7}" type="datetimeFigureOut">
              <a:rPr lang="de-DE" smtClean="0"/>
              <a:t>31.08.2026</a:t>
            </a:fld>
            <a:endParaRPr lang="de-D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3EA5C9-5F07-44E0-B979-FF00E197400B}" type="slidenum">
              <a:rPr lang="de-DE" smtClean="0"/>
              <a:t>‹Nr.›</a:t>
            </a:fld>
            <a:endParaRPr lang="de-DE"/>
          </a:p>
        </p:txBody>
      </p:sp>
    </p:spTree>
    <p:extLst>
      <p:ext uri="{BB962C8B-B14F-4D97-AF65-F5344CB8AC3E}">
        <p14:creationId xmlns:p14="http://schemas.microsoft.com/office/powerpoint/2010/main" val="93364547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hyperlink" Target="tel:00493055775252" TargetMode="External"/><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3.png"/><Relationship Id="rId1" Type="http://schemas.openxmlformats.org/officeDocument/2006/relationships/slideLayout" Target="../slideLayouts/slideLayout4.xml"/><Relationship Id="rId5" Type="http://schemas.microsoft.com/office/2007/relationships/hdphoto" Target="../media/hdphoto5.wdp"/><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7.png"/><Relationship Id="rId1" Type="http://schemas.openxmlformats.org/officeDocument/2006/relationships/slideLayout" Target="../slideLayouts/slideLayout4.xml"/><Relationship Id="rId5" Type="http://schemas.microsoft.com/office/2007/relationships/hdphoto" Target="../media/hdphoto7.wdp"/><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9.png"/><Relationship Id="rId1" Type="http://schemas.openxmlformats.org/officeDocument/2006/relationships/slideLayout" Target="../slideLayouts/slideLayout4.xml"/><Relationship Id="rId5" Type="http://schemas.microsoft.com/office/2007/relationships/hdphoto" Target="../media/hdphoto9.wdp"/><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21.png"/><Relationship Id="rId1" Type="http://schemas.openxmlformats.org/officeDocument/2006/relationships/slideLayout" Target="../slideLayouts/slideLayout4.xml"/><Relationship Id="rId5" Type="http://schemas.microsoft.com/office/2007/relationships/hdphoto" Target="../media/hdphoto11.wdp"/><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CBA6AB-0585-9630-2AB7-C3462AEB05BA}"/>
              </a:ext>
            </a:extLst>
          </p:cNvPr>
          <p:cNvSpPr>
            <a:spLocks noGrp="1"/>
          </p:cNvSpPr>
          <p:nvPr>
            <p:ph type="title"/>
          </p:nvPr>
        </p:nvSpPr>
        <p:spPr>
          <a:xfrm>
            <a:off x="838201" y="365125"/>
            <a:ext cx="9316452" cy="1583991"/>
          </a:xfrm>
        </p:spPr>
        <p:txBody>
          <a:bodyPr>
            <a:noAutofit/>
          </a:bodyPr>
          <a:lstStyle/>
          <a:p>
            <a:pPr>
              <a:lnSpc>
                <a:spcPct val="100000"/>
              </a:lnSpc>
            </a:pPr>
            <a:br>
              <a:rPr lang="de-DE" sz="6000" kern="100">
                <a:effectLst/>
                <a:latin typeface="Calibri" panose="020F0502020204030204" pitchFamily="34" charset="0"/>
                <a:ea typeface="Times New Roman" panose="02020603050405020304" pitchFamily="18" charset="0"/>
                <a:cs typeface="Times New Roman" panose="02020603050405020304" pitchFamily="18" charset="0"/>
              </a:rPr>
            </a:br>
            <a:br>
              <a:rPr lang="de-DE" sz="6000" kern="100">
                <a:effectLst/>
                <a:latin typeface="Calibri" panose="020F0502020204030204" pitchFamily="34" charset="0"/>
                <a:ea typeface="Times New Roman" panose="02020603050405020304" pitchFamily="18" charset="0"/>
                <a:cs typeface="Times New Roman" panose="02020603050405020304" pitchFamily="18" charset="0"/>
              </a:rPr>
            </a:br>
            <a:br>
              <a:rPr lang="de-DE" sz="6000" kern="100">
                <a:effectLst/>
                <a:latin typeface="Calibri" panose="020F0502020204030204" pitchFamily="34" charset="0"/>
                <a:ea typeface="Times New Roman" panose="02020603050405020304" pitchFamily="18" charset="0"/>
                <a:cs typeface="Times New Roman" panose="02020603050405020304" pitchFamily="18" charset="0"/>
              </a:rPr>
            </a:br>
            <a:br>
              <a:rPr lang="de-DE" sz="6000" kern="100">
                <a:effectLst/>
                <a:latin typeface="Calibri" panose="020F0502020204030204" pitchFamily="34" charset="0"/>
                <a:ea typeface="Times New Roman" panose="02020603050405020304" pitchFamily="18" charset="0"/>
                <a:cs typeface="Times New Roman" panose="02020603050405020304" pitchFamily="18" charset="0"/>
              </a:rPr>
            </a:br>
            <a:r>
              <a:rPr lang="de-DE" sz="6000" kern="100">
                <a:effectLst/>
                <a:latin typeface="Sneak" panose="00000500000000000000"/>
                <a:ea typeface="Times New Roman" panose="02020603050405020304" pitchFamily="18" charset="0"/>
                <a:cs typeface="Times New Roman" panose="02020603050405020304" pitchFamily="18" charset="0"/>
              </a:rPr>
              <a:t>Dein Besuch im </a:t>
            </a:r>
            <a:br>
              <a:rPr lang="de-DE" sz="6000" kern="100">
                <a:effectLst/>
                <a:latin typeface="Sneak" panose="00000500000000000000"/>
                <a:ea typeface="Times New Roman" panose="02020603050405020304" pitchFamily="18" charset="0"/>
                <a:cs typeface="Times New Roman" panose="02020603050405020304" pitchFamily="18" charset="0"/>
              </a:rPr>
            </a:br>
            <a:r>
              <a:rPr lang="de-DE" sz="6000" kern="100">
                <a:effectLst/>
                <a:latin typeface="Sneak" panose="00000500000000000000"/>
                <a:ea typeface="Times New Roman" panose="02020603050405020304" pitchFamily="18" charset="0"/>
                <a:cs typeface="Times New Roman" panose="02020603050405020304" pitchFamily="18" charset="0"/>
              </a:rPr>
              <a:t>Theater an der Parkaue </a:t>
            </a:r>
            <a:br>
              <a:rPr lang="de-DE" sz="2800" kern="10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a:effectLst/>
                <a:latin typeface="Sneak" panose="00000500000000000000"/>
                <a:ea typeface="Times New Roman" panose="02020603050405020304" pitchFamily="18" charset="0"/>
                <a:cs typeface="Times New Roman" panose="02020603050405020304" pitchFamily="18" charset="0"/>
              </a:rPr>
              <a:t>Um zum Theater an der Parkaue zu kommen, steigt ihr am besten an der Haltestelle Frankfurter Allee aus. Hier hält die U-Bahn-Linie 5 und die S-Bahn (S 41/42 und S8 und S85).</a:t>
            </a:r>
            <a:br>
              <a:rPr lang="de-DE" sz="2800" kern="100">
                <a:effectLst/>
                <a:latin typeface="Sneak" panose="00000500000000000000"/>
                <a:ea typeface="Times New Roman" panose="02020603050405020304" pitchFamily="18" charset="0"/>
                <a:cs typeface="Times New Roman" panose="02020603050405020304" pitchFamily="18" charset="0"/>
              </a:rPr>
            </a:br>
            <a:endParaRPr lang="de-DE" sz="2800">
              <a:latin typeface="Sneak" panose="00000500000000000000"/>
            </a:endParaRPr>
          </a:p>
        </p:txBody>
      </p:sp>
    </p:spTree>
    <p:extLst>
      <p:ext uri="{BB962C8B-B14F-4D97-AF65-F5344CB8AC3E}">
        <p14:creationId xmlns:p14="http://schemas.microsoft.com/office/powerpoint/2010/main" val="647917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nhaltsplatzhalter 5">
            <a:extLst>
              <a:ext uri="{FF2B5EF4-FFF2-40B4-BE49-F238E27FC236}">
                <a16:creationId xmlns:a16="http://schemas.microsoft.com/office/drawing/2014/main" id="{CBFDD7EC-2A5E-CBD5-299B-EA1A0BB6251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400400" y="2851666"/>
            <a:ext cx="5181600" cy="3454400"/>
          </a:xfrm>
          <a:prstGeom prst="rect">
            <a:avLst/>
          </a:prstGeom>
        </p:spPr>
      </p:pic>
      <p:pic>
        <p:nvPicPr>
          <p:cNvPr id="4" name="Inhaltsplatzhalter 7">
            <a:extLst>
              <a:ext uri="{FF2B5EF4-FFF2-40B4-BE49-F238E27FC236}">
                <a16:creationId xmlns:a16="http://schemas.microsoft.com/office/drawing/2014/main" id="{7BE8A401-C6B8-EF50-8513-80AB192429A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468" y="2938288"/>
            <a:ext cx="5179463" cy="3367778"/>
          </a:xfrm>
          <a:prstGeom prst="rect">
            <a:avLst/>
          </a:prstGeom>
        </p:spPr>
      </p:pic>
      <p:sp>
        <p:nvSpPr>
          <p:cNvPr id="2" name="Titel 1">
            <a:extLst>
              <a:ext uri="{FF2B5EF4-FFF2-40B4-BE49-F238E27FC236}">
                <a16:creationId xmlns:a16="http://schemas.microsoft.com/office/drawing/2014/main" id="{4CCBA6AB-0585-9630-2AB7-C3462AEB05BA}"/>
              </a:ext>
            </a:extLst>
          </p:cNvPr>
          <p:cNvSpPr>
            <a:spLocks noGrp="1"/>
          </p:cNvSpPr>
          <p:nvPr>
            <p:ph type="title"/>
          </p:nvPr>
        </p:nvSpPr>
        <p:spPr>
          <a:xfrm>
            <a:off x="876000" y="469557"/>
            <a:ext cx="10440000" cy="2207741"/>
          </a:xfrm>
        </p:spPr>
        <p:txBody>
          <a:bodyPr>
            <a:noAutofit/>
          </a:bodyPr>
          <a:lstStyle/>
          <a:p>
            <a:pPr>
              <a:lnSpc>
                <a:spcPct val="100000"/>
              </a:lnSpc>
            </a:pP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Vom Bahnhof könnt ihr 2 Routen nehmen. </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Beide sind in etwa gleich lang.</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Calibri" panose="020F0502020204030204" pitchFamily="34"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Entlang der </a:t>
            </a:r>
            <a:r>
              <a:rPr lang="de-DE" sz="2800" kern="100" dirty="0" err="1">
                <a:effectLst/>
                <a:latin typeface="Sneak" panose="00000500000000000000" pitchFamily="50" charset="0"/>
                <a:ea typeface="Times New Roman" panose="02020603050405020304" pitchFamily="18" charset="0"/>
                <a:cs typeface="Times New Roman" panose="02020603050405020304" pitchFamily="18" charset="0"/>
              </a:rPr>
              <a:t>Möllendorffstraße</a:t>
            </a: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 </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Von der Ecke könnt ihr schon das Theatergebäude sehen.</a:t>
            </a:r>
            <a:br>
              <a:rPr lang="de-DE" sz="2800" kern="100" dirty="0">
                <a:effectLst/>
                <a:latin typeface="Calibri" panose="020F0502020204030204" pitchFamily="34" charset="0"/>
                <a:ea typeface="Times New Roman" panose="02020603050405020304" pitchFamily="18" charset="0"/>
                <a:cs typeface="Times New Roman" panose="02020603050405020304" pitchFamily="18" charset="0"/>
              </a:rPr>
            </a:br>
            <a:endParaRPr lang="de-DE" sz="2800" dirty="0">
              <a:latin typeface="Sneak" panose="00000500000000000000" pitchFamily="50" charset="0"/>
            </a:endParaRPr>
          </a:p>
        </p:txBody>
      </p:sp>
    </p:spTree>
    <p:extLst>
      <p:ext uri="{BB962C8B-B14F-4D97-AF65-F5344CB8AC3E}">
        <p14:creationId xmlns:p14="http://schemas.microsoft.com/office/powerpoint/2010/main" val="452999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7">
            <a:extLst>
              <a:ext uri="{FF2B5EF4-FFF2-40B4-BE49-F238E27FC236}">
                <a16:creationId xmlns:a16="http://schemas.microsoft.com/office/drawing/2014/main" id="{3552D9CE-07D9-59EC-FFD0-8BF2D6850AB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10068" y="2898023"/>
            <a:ext cx="5180663" cy="3368558"/>
          </a:xfrm>
          <a:prstGeom prst="rect">
            <a:avLst/>
          </a:prstGeom>
        </p:spPr>
      </p:pic>
      <p:pic>
        <p:nvPicPr>
          <p:cNvPr id="3" name="Inhaltsplatzhalter 5">
            <a:extLst>
              <a:ext uri="{FF2B5EF4-FFF2-40B4-BE49-F238E27FC236}">
                <a16:creationId xmlns:a16="http://schemas.microsoft.com/office/drawing/2014/main" id="{F278900E-12F9-3305-A3E0-C054556BCCF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400800" y="2855102"/>
            <a:ext cx="5181600" cy="3454400"/>
          </a:xfrm>
          <a:prstGeom prst="rect">
            <a:avLst/>
          </a:prstGeom>
        </p:spPr>
      </p:pic>
      <p:sp>
        <p:nvSpPr>
          <p:cNvPr id="2" name="Titel 1">
            <a:extLst>
              <a:ext uri="{FF2B5EF4-FFF2-40B4-BE49-F238E27FC236}">
                <a16:creationId xmlns:a16="http://schemas.microsoft.com/office/drawing/2014/main" id="{4CCBA6AB-0585-9630-2AB7-C3462AEB05BA}"/>
              </a:ext>
            </a:extLst>
          </p:cNvPr>
          <p:cNvSpPr>
            <a:spLocks noGrp="1"/>
          </p:cNvSpPr>
          <p:nvPr>
            <p:ph type="title"/>
          </p:nvPr>
        </p:nvSpPr>
        <p:spPr>
          <a:xfrm>
            <a:off x="876000" y="280091"/>
            <a:ext cx="10440000" cy="1325563"/>
          </a:xfrm>
        </p:spPr>
        <p:txBody>
          <a:bodyPr>
            <a:noAutofit/>
          </a:bodyPr>
          <a:lstStyle/>
          <a:p>
            <a:pPr>
              <a:lnSpc>
                <a:spcPct val="100000"/>
              </a:lnSpc>
            </a:pPr>
            <a:br>
              <a:rPr lang="de-DE" sz="2800" kern="100" dirty="0">
                <a:effectLst/>
                <a:latin typeface="Calibri" panose="020F0502020204030204" pitchFamily="34" charset="0"/>
                <a:ea typeface="Times New Roman" panose="02020603050405020304" pitchFamily="18" charset="0"/>
                <a:cs typeface="Times New Roman" panose="02020603050405020304" pitchFamily="18" charset="0"/>
              </a:rPr>
            </a:br>
            <a:r>
              <a:rPr lang="de-DE" sz="2800" kern="100" dirty="0">
                <a:effectLst/>
                <a:latin typeface="Sneak"/>
                <a:ea typeface="Times New Roman" panose="02020603050405020304" pitchFamily="18" charset="0"/>
                <a:cs typeface="Times New Roman"/>
              </a:rPr>
              <a:t>Durch </a:t>
            </a:r>
            <a:r>
              <a:rPr lang="de-DE" sz="2800" kern="100" dirty="0">
                <a:latin typeface="Sneak"/>
                <a:ea typeface="Times New Roman" panose="02020603050405020304" pitchFamily="18" charset="0"/>
                <a:cs typeface="Times New Roman"/>
              </a:rPr>
              <a:t>die</a:t>
            </a:r>
            <a:r>
              <a:rPr lang="de-DE" sz="2800" kern="100" dirty="0">
                <a:effectLst/>
                <a:latin typeface="Sneak"/>
                <a:ea typeface="Times New Roman" panose="02020603050405020304" pitchFamily="18" charset="0"/>
                <a:cs typeface="Times New Roman"/>
              </a:rPr>
              <a:t> ruhigere </a:t>
            </a:r>
            <a:r>
              <a:rPr lang="de-DE" sz="2800" kern="100" dirty="0">
                <a:latin typeface="Sneak"/>
                <a:ea typeface="Times New Roman" panose="02020603050405020304" pitchFamily="18" charset="0"/>
                <a:cs typeface="Times New Roman"/>
              </a:rPr>
              <a:t>Deutschmeister</a:t>
            </a:r>
            <a:r>
              <a:rPr lang="de-DE" sz="2800" kern="100" dirty="0">
                <a:effectLst/>
                <a:latin typeface="Sneak"/>
                <a:ea typeface="Times New Roman" panose="02020603050405020304" pitchFamily="18" charset="0"/>
                <a:cs typeface="Times New Roman"/>
              </a:rPr>
              <a:t> Straße</a:t>
            </a:r>
            <a:r>
              <a:rPr lang="de-DE" sz="2800" kern="100" dirty="0">
                <a:latin typeface="Sneak"/>
                <a:ea typeface="Times New Roman" panose="02020603050405020304" pitchFamily="18" charset="0"/>
                <a:cs typeface="Times New Roman"/>
              </a:rPr>
              <a:t>.</a:t>
            </a:r>
            <a:br>
              <a:rPr lang="de-DE" sz="2800" kern="100" dirty="0">
                <a:latin typeface="Sneak"/>
                <a:ea typeface="Times New Roman" panose="02020603050405020304" pitchFamily="18" charset="0"/>
                <a:cs typeface="Times New Roman"/>
              </a:rPr>
            </a:br>
            <a:r>
              <a:rPr lang="de-DE" sz="2800" kern="100" dirty="0">
                <a:latin typeface="Sneak"/>
                <a:ea typeface="Times New Roman" panose="02020603050405020304" pitchFamily="18" charset="0"/>
                <a:cs typeface="Times New Roman"/>
              </a:rPr>
              <a:t>Nach dem Abbiegen könnt ihr </a:t>
            </a:r>
            <a:r>
              <a:rPr lang="de-DE" sz="2800" kern="100" dirty="0">
                <a:effectLst/>
                <a:latin typeface="Sneak"/>
                <a:ea typeface="Times New Roman" panose="02020603050405020304" pitchFamily="18" charset="0"/>
                <a:cs typeface="Times New Roman"/>
              </a:rPr>
              <a:t>bereits das Theater sehen.</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Calibri" panose="020F0502020204030204" pitchFamily="34" charset="0"/>
                <a:ea typeface="Times New Roman" panose="02020603050405020304" pitchFamily="18" charset="0"/>
                <a:cs typeface="Times New Roman" panose="02020603050405020304" pitchFamily="18" charset="0"/>
              </a:rPr>
            </a:br>
            <a:endParaRPr lang="de-DE" sz="2800" dirty="0">
              <a:latin typeface="Sneak" panose="00000500000000000000" pitchFamily="50" charset="0"/>
            </a:endParaRPr>
          </a:p>
        </p:txBody>
      </p:sp>
    </p:spTree>
    <p:extLst>
      <p:ext uri="{BB962C8B-B14F-4D97-AF65-F5344CB8AC3E}">
        <p14:creationId xmlns:p14="http://schemas.microsoft.com/office/powerpoint/2010/main" val="1645229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CBA6AB-0585-9630-2AB7-C3462AEB05BA}"/>
              </a:ext>
            </a:extLst>
          </p:cNvPr>
          <p:cNvSpPr>
            <a:spLocks noGrp="1"/>
          </p:cNvSpPr>
          <p:nvPr>
            <p:ph type="title"/>
          </p:nvPr>
        </p:nvSpPr>
        <p:spPr>
          <a:xfrm>
            <a:off x="876000" y="282745"/>
            <a:ext cx="10440000" cy="1325563"/>
          </a:xfrm>
        </p:spPr>
        <p:txBody>
          <a:bodyPr>
            <a:noAutofit/>
          </a:bodyPr>
          <a:lstStyle/>
          <a:p>
            <a:pPr>
              <a:lnSpc>
                <a:spcPct val="100000"/>
              </a:lnSpc>
            </a:pPr>
            <a:br>
              <a:rPr lang="de-DE" sz="2800" kern="100" dirty="0">
                <a:effectLst/>
                <a:latin typeface="Calibri" panose="020F0502020204030204" pitchFamily="34" charset="0"/>
                <a:ea typeface="Times New Roman" panose="02020603050405020304" pitchFamily="18" charset="0"/>
                <a:cs typeface="Times New Roman" panose="02020603050405020304" pitchFamily="18" charset="0"/>
              </a:rPr>
            </a:br>
            <a:br>
              <a:rPr lang="de-DE" sz="2800" kern="100" dirty="0">
                <a:effectLst/>
                <a:latin typeface="Calibri" panose="020F0502020204030204" pitchFamily="34"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Von außen sieht das Theater so aus. </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Das ist der Haupteingang.</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Calibri" panose="020F0502020204030204" pitchFamily="34" charset="0"/>
                <a:ea typeface="Times New Roman" panose="02020603050405020304" pitchFamily="18" charset="0"/>
                <a:cs typeface="Times New Roman" panose="02020603050405020304" pitchFamily="18" charset="0"/>
              </a:rPr>
            </a:br>
            <a:endParaRPr lang="de-DE" sz="2800" dirty="0">
              <a:latin typeface="Sneak" panose="00000500000000000000" pitchFamily="50" charset="0"/>
            </a:endParaRPr>
          </a:p>
        </p:txBody>
      </p:sp>
      <p:pic>
        <p:nvPicPr>
          <p:cNvPr id="6" name="Inhaltsplatzhalter 5">
            <a:extLst>
              <a:ext uri="{FF2B5EF4-FFF2-40B4-BE49-F238E27FC236}">
                <a16:creationId xmlns:a16="http://schemas.microsoft.com/office/drawing/2014/main" id="{932E0294-222F-2F33-A9E9-4D3A24446820}"/>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a:stretch/>
        </p:blipFill>
        <p:spPr>
          <a:xfrm>
            <a:off x="609600" y="2849891"/>
            <a:ext cx="5181600" cy="3456086"/>
          </a:xfrm>
        </p:spPr>
      </p:pic>
      <p:pic>
        <p:nvPicPr>
          <p:cNvPr id="8" name="Inhaltsplatzhalter 7">
            <a:extLst>
              <a:ext uri="{FF2B5EF4-FFF2-40B4-BE49-F238E27FC236}">
                <a16:creationId xmlns:a16="http://schemas.microsoft.com/office/drawing/2014/main" id="{8DFFB760-68F5-C7FD-AE8D-8968D3438847}"/>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p:blipFill>
        <p:spPr>
          <a:xfrm>
            <a:off x="6400800" y="2849891"/>
            <a:ext cx="5181600" cy="3456110"/>
          </a:xfrm>
        </p:spPr>
      </p:pic>
    </p:spTree>
    <p:extLst>
      <p:ext uri="{BB962C8B-B14F-4D97-AF65-F5344CB8AC3E}">
        <p14:creationId xmlns:p14="http://schemas.microsoft.com/office/powerpoint/2010/main" val="88609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nhaltsplatzhalter 7">
            <a:extLst>
              <a:ext uri="{FF2B5EF4-FFF2-40B4-BE49-F238E27FC236}">
                <a16:creationId xmlns:a16="http://schemas.microsoft.com/office/drawing/2014/main" id="{A7303C33-8A60-C682-9F68-37D8DEA6EB32}"/>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rcRect/>
          <a:stretch/>
        </p:blipFill>
        <p:spPr>
          <a:xfrm>
            <a:off x="609600" y="2850730"/>
            <a:ext cx="5181600" cy="3454400"/>
          </a:xfrm>
          <a:prstGeom prst="rect">
            <a:avLst/>
          </a:prstGeom>
        </p:spPr>
      </p:pic>
      <p:pic>
        <p:nvPicPr>
          <p:cNvPr id="4" name="Inhaltsplatzhalter 5">
            <a:extLst>
              <a:ext uri="{FF2B5EF4-FFF2-40B4-BE49-F238E27FC236}">
                <a16:creationId xmlns:a16="http://schemas.microsoft.com/office/drawing/2014/main" id="{A6B4E681-EEC4-C01E-1AA3-0A6CA105EFD6}"/>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val="0"/>
              </a:ext>
            </a:extLst>
          </a:blip>
          <a:srcRect/>
          <a:stretch/>
        </p:blipFill>
        <p:spPr>
          <a:xfrm>
            <a:off x="6400800" y="2850742"/>
            <a:ext cx="5181600" cy="3454400"/>
          </a:xfrm>
          <a:prstGeom prst="rect">
            <a:avLst/>
          </a:prstGeom>
        </p:spPr>
      </p:pic>
      <p:sp>
        <p:nvSpPr>
          <p:cNvPr id="2" name="Titel 1">
            <a:extLst>
              <a:ext uri="{FF2B5EF4-FFF2-40B4-BE49-F238E27FC236}">
                <a16:creationId xmlns:a16="http://schemas.microsoft.com/office/drawing/2014/main" id="{4CCBA6AB-0585-9630-2AB7-C3462AEB05BA}"/>
              </a:ext>
            </a:extLst>
          </p:cNvPr>
          <p:cNvSpPr>
            <a:spLocks noGrp="1"/>
          </p:cNvSpPr>
          <p:nvPr>
            <p:ph type="title"/>
          </p:nvPr>
        </p:nvSpPr>
        <p:spPr>
          <a:xfrm>
            <a:off x="876000" y="282745"/>
            <a:ext cx="10440000" cy="1325563"/>
          </a:xfrm>
        </p:spPr>
        <p:txBody>
          <a:bodyPr>
            <a:noAutofit/>
          </a:bodyPr>
          <a:lstStyle/>
          <a:p>
            <a:pPr>
              <a:lnSpc>
                <a:spcPct val="100000"/>
              </a:lnSpc>
            </a:pPr>
            <a:br>
              <a:rPr lang="de-DE" sz="2800" kern="100" dirty="0">
                <a:effectLst/>
                <a:latin typeface="Calibri" panose="020F0502020204030204" pitchFamily="34" charset="0"/>
                <a:ea typeface="Times New Roman" panose="02020603050405020304" pitchFamily="18" charset="0"/>
                <a:cs typeface="Times New Roman" panose="02020603050405020304" pitchFamily="18" charset="0"/>
              </a:rPr>
            </a:br>
            <a:br>
              <a:rPr lang="de-DE" sz="2800" kern="100" dirty="0">
                <a:effectLst/>
                <a:latin typeface="Calibri" panose="020F0502020204030204" pitchFamily="34"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Für Menschen, die einen Rollstuhl nutzen, gibt es eine ebenerdige automatische Tür an der rechten Seite des Gebäudes. Hier gibt es auch Parkplätze für Menschen mit Behinderung.</a:t>
            </a:r>
            <a:br>
              <a:rPr lang="de-DE" sz="2800" kern="100" dirty="0">
                <a:effectLst/>
                <a:latin typeface="Calibri" panose="020F0502020204030204" pitchFamily="34" charset="0"/>
                <a:ea typeface="Times New Roman" panose="02020603050405020304" pitchFamily="18" charset="0"/>
                <a:cs typeface="Times New Roman" panose="02020603050405020304" pitchFamily="18" charset="0"/>
              </a:rPr>
            </a:br>
            <a:endParaRPr lang="de-DE" sz="2800" dirty="0">
              <a:latin typeface="Sneak" panose="00000500000000000000" pitchFamily="50" charset="0"/>
            </a:endParaRPr>
          </a:p>
        </p:txBody>
      </p:sp>
    </p:spTree>
    <p:extLst>
      <p:ext uri="{BB962C8B-B14F-4D97-AF65-F5344CB8AC3E}">
        <p14:creationId xmlns:p14="http://schemas.microsoft.com/office/powerpoint/2010/main" val="752490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CBA6AB-0585-9630-2AB7-C3462AEB05BA}"/>
              </a:ext>
            </a:extLst>
          </p:cNvPr>
          <p:cNvSpPr>
            <a:spLocks noGrp="1"/>
          </p:cNvSpPr>
          <p:nvPr>
            <p:ph type="title"/>
          </p:nvPr>
        </p:nvSpPr>
        <p:spPr>
          <a:xfrm>
            <a:off x="876000" y="282745"/>
            <a:ext cx="10440000" cy="1325563"/>
          </a:xfrm>
        </p:spPr>
        <p:txBody>
          <a:bodyPr>
            <a:noAutofit/>
          </a:bodyPr>
          <a:lstStyle/>
          <a:p>
            <a:pPr>
              <a:lnSpc>
                <a:spcPct val="100000"/>
              </a:lnSpc>
            </a:pPr>
            <a:br>
              <a:rPr lang="de-DE" sz="2800" kern="100" dirty="0">
                <a:effectLst/>
                <a:latin typeface="Calibri" panose="020F0502020204030204" pitchFamily="34" charset="0"/>
                <a:ea typeface="Times New Roman" panose="02020603050405020304" pitchFamily="18" charset="0"/>
                <a:cs typeface="Times New Roman" panose="02020603050405020304" pitchFamily="18" charset="0"/>
              </a:rPr>
            </a:br>
            <a:br>
              <a:rPr lang="de-DE" sz="2800" kern="100" dirty="0">
                <a:effectLst/>
                <a:latin typeface="Calibri" panose="020F0502020204030204" pitchFamily="34"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Wenn ihr euch verspätet, ruft am besten an der Theaterkasse an und sagt Bescheid. Bei den meisten Stücken gibt es einen Nacheinlass. Das heißt ihr könnt ca. 10-15 Minuten, nachdem das Stück angefangen hat, noch dazu kommen. </a:t>
            </a:r>
            <a:br>
              <a:rPr lang="de-DE" sz="2800" kern="100" dirty="0">
                <a:effectLst/>
                <a:latin typeface="Calibri" panose="020F0502020204030204" pitchFamily="34" charset="0"/>
                <a:ea typeface="Times New Roman" panose="02020603050405020304" pitchFamily="18" charset="0"/>
                <a:cs typeface="Times New Roman" panose="02020603050405020304" pitchFamily="18" charset="0"/>
              </a:rPr>
            </a:br>
            <a:endParaRPr lang="de-DE" sz="2800" dirty="0">
              <a:latin typeface="Sneak" panose="00000500000000000000" pitchFamily="50" charset="0"/>
            </a:endParaRPr>
          </a:p>
        </p:txBody>
      </p:sp>
      <p:pic>
        <p:nvPicPr>
          <p:cNvPr id="4" name="Grafik 3" descr="Ein Bild, das Entwurf, Grafiken, Clipart, Design enthält.&#10;&#10;Automatisch generierte Beschreibung">
            <a:extLst>
              <a:ext uri="{FF2B5EF4-FFF2-40B4-BE49-F238E27FC236}">
                <a16:creationId xmlns:a16="http://schemas.microsoft.com/office/drawing/2014/main" id="{02AE0ACF-D6EF-1B85-CCFD-AB2F312887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3625" y="2815681"/>
            <a:ext cx="2710800" cy="2710800"/>
          </a:xfrm>
          <a:prstGeom prst="rect">
            <a:avLst/>
          </a:prstGeom>
        </p:spPr>
      </p:pic>
      <p:sp>
        <p:nvSpPr>
          <p:cNvPr id="8" name="Textfeld 7">
            <a:extLst>
              <a:ext uri="{FF2B5EF4-FFF2-40B4-BE49-F238E27FC236}">
                <a16:creationId xmlns:a16="http://schemas.microsoft.com/office/drawing/2014/main" id="{29F43B00-8EC4-BF79-89EC-749C875BA94C}"/>
              </a:ext>
            </a:extLst>
          </p:cNvPr>
          <p:cNvSpPr txBox="1"/>
          <p:nvPr/>
        </p:nvSpPr>
        <p:spPr>
          <a:xfrm>
            <a:off x="6584942" y="3796565"/>
            <a:ext cx="4058653" cy="523220"/>
          </a:xfrm>
          <a:prstGeom prst="rect">
            <a:avLst/>
          </a:prstGeom>
          <a:noFill/>
        </p:spPr>
        <p:txBody>
          <a:bodyPr wrap="square" rtlCol="0">
            <a:spAutoFit/>
          </a:bodyPr>
          <a:lstStyle/>
          <a:p>
            <a:r>
              <a:rPr lang="de-DE" sz="2800" b="1" i="0">
                <a:effectLst/>
                <a:latin typeface="Sneak" panose="00000500000000000000"/>
                <a:hlinkClick r:id="rId3">
                  <a:extLst>
                    <a:ext uri="{A12FA001-AC4F-418D-AE19-62706E023703}">
                      <ahyp:hlinkClr xmlns:ahyp="http://schemas.microsoft.com/office/drawing/2018/hyperlinkcolor" val="tx"/>
                    </a:ext>
                  </a:extLst>
                </a:hlinkClick>
              </a:rPr>
              <a:t>030.55 77 52-52</a:t>
            </a:r>
            <a:endParaRPr lang="de-DE" sz="2800" b="1"/>
          </a:p>
        </p:txBody>
      </p:sp>
    </p:spTree>
    <p:extLst>
      <p:ext uri="{BB962C8B-B14F-4D97-AF65-F5344CB8AC3E}">
        <p14:creationId xmlns:p14="http://schemas.microsoft.com/office/powerpoint/2010/main" val="4214318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nhaltsplatzhalter 5">
            <a:extLst>
              <a:ext uri="{FF2B5EF4-FFF2-40B4-BE49-F238E27FC236}">
                <a16:creationId xmlns:a16="http://schemas.microsoft.com/office/drawing/2014/main" id="{37583B45-1A88-2F26-35F8-FE351C1E1D1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38200" y="2849899"/>
            <a:ext cx="5181600" cy="3456086"/>
          </a:xfrm>
          <a:prstGeom prst="rect">
            <a:avLst/>
          </a:prstGeom>
        </p:spPr>
      </p:pic>
      <p:sp>
        <p:nvSpPr>
          <p:cNvPr id="2" name="Titel 1">
            <a:extLst>
              <a:ext uri="{FF2B5EF4-FFF2-40B4-BE49-F238E27FC236}">
                <a16:creationId xmlns:a16="http://schemas.microsoft.com/office/drawing/2014/main" id="{4CCBA6AB-0585-9630-2AB7-C3462AEB05BA}"/>
              </a:ext>
            </a:extLst>
          </p:cNvPr>
          <p:cNvSpPr>
            <a:spLocks noGrp="1"/>
          </p:cNvSpPr>
          <p:nvPr>
            <p:ph type="title"/>
          </p:nvPr>
        </p:nvSpPr>
        <p:spPr>
          <a:xfrm>
            <a:off x="838200" y="274507"/>
            <a:ext cx="10447421" cy="1325563"/>
          </a:xfrm>
        </p:spPr>
        <p:txBody>
          <a:bodyPr>
            <a:noAutofit/>
          </a:bodyPr>
          <a:lstStyle/>
          <a:p>
            <a:pPr>
              <a:lnSpc>
                <a:spcPct val="100000"/>
              </a:lnSpc>
            </a:pPr>
            <a:r>
              <a:rPr lang="de-DE" sz="2800" kern="100">
                <a:effectLst/>
                <a:latin typeface="Sneak"/>
                <a:ea typeface="Times New Roman" panose="02020603050405020304" pitchFamily="18" charset="0"/>
                <a:cs typeface="Times New Roman"/>
              </a:rPr>
              <a:t>An der Theaterkasse werden die Tickets abgeholt und bezahlt. </a:t>
            </a:r>
            <a:r>
              <a:rPr lang="de-DE" sz="2800" kern="100">
                <a:latin typeface="Sneak"/>
                <a:ea typeface="Times New Roman" panose="02020603050405020304" pitchFamily="18" charset="0"/>
                <a:cs typeface="Times New Roman"/>
              </a:rPr>
              <a:t>Bitte bis 30 Minuten vor der Vorstellung. </a:t>
            </a:r>
            <a:br>
              <a:rPr lang="de-DE" sz="2800" kern="10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a:effectLst/>
                <a:latin typeface="Sneak"/>
                <a:ea typeface="Times New Roman" panose="02020603050405020304" pitchFamily="18" charset="0"/>
                <a:cs typeface="Times New Roman"/>
              </a:rPr>
              <a:t>Es reicht, wenn eine Person aus eurer Gruppe zur Kasse geht. </a:t>
            </a:r>
            <a:endParaRPr lang="de-DE" sz="2800" kern="100">
              <a:latin typeface="Sneak" panose="00000500000000000000" pitchFamily="50" charset="0"/>
              <a:cs typeface="Times New Roman"/>
            </a:endParaRPr>
          </a:p>
        </p:txBody>
      </p:sp>
      <p:pic>
        <p:nvPicPr>
          <p:cNvPr id="6" name="Inhaltsplatzhalter 6">
            <a:extLst>
              <a:ext uri="{FF2B5EF4-FFF2-40B4-BE49-F238E27FC236}">
                <a16:creationId xmlns:a16="http://schemas.microsoft.com/office/drawing/2014/main" id="{4E547CC4-2E59-DCD8-2FAF-D7C108D64314}"/>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820113" y="3286361"/>
            <a:ext cx="2576928" cy="2576929"/>
          </a:xfrm>
        </p:spPr>
      </p:pic>
    </p:spTree>
    <p:extLst>
      <p:ext uri="{BB962C8B-B14F-4D97-AF65-F5344CB8AC3E}">
        <p14:creationId xmlns:p14="http://schemas.microsoft.com/office/powerpoint/2010/main" val="2025991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CBA6AB-0585-9630-2AB7-C3462AEB05BA}"/>
              </a:ext>
            </a:extLst>
          </p:cNvPr>
          <p:cNvSpPr>
            <a:spLocks noGrp="1"/>
          </p:cNvSpPr>
          <p:nvPr>
            <p:ph type="title"/>
          </p:nvPr>
        </p:nvSpPr>
        <p:spPr>
          <a:xfrm>
            <a:off x="838200" y="282745"/>
            <a:ext cx="10447421" cy="1325563"/>
          </a:xfrm>
        </p:spPr>
        <p:txBody>
          <a:bodyPr>
            <a:noAutofit/>
          </a:bodyPr>
          <a:lstStyle/>
          <a:p>
            <a:pPr>
              <a:lnSpc>
                <a:spcPct val="100000"/>
              </a:lnSpc>
            </a:pP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a:ea typeface="Times New Roman" panose="02020603050405020304" pitchFamily="18" charset="0"/>
                <a:cs typeface="Times New Roman"/>
              </a:rPr>
              <a:t>Wenn ihr Fragen habt, den Weg oder euren Platz nicht findet, </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a:ea typeface="Times New Roman" panose="02020603050405020304" pitchFamily="18" charset="0"/>
                <a:cs typeface="Times New Roman"/>
              </a:rPr>
              <a:t>könnt ihr immer das Einlassteam fragen. </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a:ea typeface="Times New Roman" panose="02020603050405020304" pitchFamily="18" charset="0"/>
                <a:cs typeface="Times New Roman"/>
              </a:rPr>
              <a:t>Ihr erkennt die Mitarbeiter*innen an ihren schwarzen T-Shirts oder Pullis</a:t>
            </a:r>
            <a:r>
              <a:rPr lang="de-DE" sz="2800" kern="100" dirty="0">
                <a:latin typeface="Sneak"/>
                <a:ea typeface="Times New Roman" panose="02020603050405020304" pitchFamily="18" charset="0"/>
                <a:cs typeface="Times New Roman"/>
              </a:rPr>
              <a:t>,</a:t>
            </a:r>
            <a:r>
              <a:rPr lang="de-DE" sz="2800" kern="100" dirty="0">
                <a:effectLst/>
                <a:latin typeface="Sneak"/>
                <a:ea typeface="Times New Roman" panose="02020603050405020304" pitchFamily="18" charset="0"/>
                <a:cs typeface="Times New Roman"/>
              </a:rPr>
              <a:t> auf denen ganz groß „Parkaue“ drauf steht.</a:t>
            </a:r>
            <a:endParaRPr lang="de-DE" sz="2800" dirty="0">
              <a:latin typeface="Sneak"/>
              <a:cs typeface="Times New Roman"/>
            </a:endParaRPr>
          </a:p>
        </p:txBody>
      </p:sp>
      <p:pic>
        <p:nvPicPr>
          <p:cNvPr id="6" name="Inhaltsplatzhalter 5">
            <a:extLst>
              <a:ext uri="{FF2B5EF4-FFF2-40B4-BE49-F238E27FC236}">
                <a16:creationId xmlns:a16="http://schemas.microsoft.com/office/drawing/2014/main" id="{932E0294-222F-2F33-A9E9-4D3A24446820}"/>
              </a:ext>
            </a:extLst>
          </p:cNvPr>
          <p:cNvPicPr>
            <a:picLocks noGrp="1" noChangeAspect="1"/>
          </p:cNvPicPr>
          <p:nvPr>
            <p:ph sz="half" idx="1"/>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p:blipFill>
        <p:spPr>
          <a:xfrm>
            <a:off x="3609975" y="2737959"/>
            <a:ext cx="5181600" cy="3456086"/>
          </a:xfrm>
        </p:spPr>
      </p:pic>
    </p:spTree>
    <p:extLst>
      <p:ext uri="{BB962C8B-B14F-4D97-AF65-F5344CB8AC3E}">
        <p14:creationId xmlns:p14="http://schemas.microsoft.com/office/powerpoint/2010/main" val="1973949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CBA6AB-0585-9630-2AB7-C3462AEB05BA}"/>
              </a:ext>
            </a:extLst>
          </p:cNvPr>
          <p:cNvSpPr>
            <a:spLocks noGrp="1"/>
          </p:cNvSpPr>
          <p:nvPr>
            <p:ph type="title"/>
          </p:nvPr>
        </p:nvSpPr>
        <p:spPr>
          <a:xfrm>
            <a:off x="838200" y="488695"/>
            <a:ext cx="10447421" cy="1325563"/>
          </a:xfrm>
        </p:spPr>
        <p:txBody>
          <a:bodyPr>
            <a:noAutofit/>
          </a:bodyPr>
          <a:lstStyle/>
          <a:p>
            <a:pPr>
              <a:lnSpc>
                <a:spcPct val="100000"/>
              </a:lnSpc>
            </a:pPr>
            <a:br>
              <a:rPr lang="de-DE" sz="2800" kern="100" dirty="0">
                <a:latin typeface="Sneak"/>
                <a:ea typeface="Times New Roman" panose="02020603050405020304" pitchFamily="18" charset="0"/>
                <a:cs typeface="Times New Roman"/>
              </a:rPr>
            </a:br>
            <a:br>
              <a:rPr lang="de-DE" sz="2800" kern="100" dirty="0">
                <a:latin typeface="Sneak"/>
                <a:ea typeface="Times New Roman" panose="02020603050405020304" pitchFamily="18" charset="0"/>
                <a:cs typeface="Times New Roman"/>
              </a:rPr>
            </a:br>
            <a:r>
              <a:rPr lang="de-DE" sz="2800" kern="100" dirty="0">
                <a:effectLst/>
                <a:latin typeface="Sneak"/>
                <a:ea typeface="Times New Roman" panose="02020603050405020304" pitchFamily="18" charset="0"/>
                <a:cs typeface="Times New Roman"/>
              </a:rPr>
              <a:t>Wenn ihr eure Tickets schon bezahlt und ausgedruckt oder auf dem Handy dabeihabt, müsst ihr nicht mehr zur Kasse gehen.</a:t>
            </a:r>
            <a:br>
              <a:rPr lang="de-DE" sz="2800" kern="100" dirty="0">
                <a:latin typeface="Sneak"/>
                <a:ea typeface="Times New Roman" panose="02020603050405020304" pitchFamily="18" charset="0"/>
                <a:cs typeface="Times New Roman"/>
              </a:rPr>
            </a:br>
            <a:br>
              <a:rPr lang="de-DE" sz="2800" kern="100" dirty="0">
                <a:latin typeface="Sneak"/>
                <a:ea typeface="Times New Roman" panose="02020603050405020304" pitchFamily="18" charset="0"/>
                <a:cs typeface="Times New Roman"/>
              </a:rPr>
            </a:br>
            <a:r>
              <a:rPr lang="de-DE" sz="2800" kern="100" dirty="0">
                <a:effectLst/>
                <a:latin typeface="Sneak"/>
                <a:ea typeface="Times New Roman" panose="02020603050405020304" pitchFamily="18" charset="0"/>
                <a:cs typeface="Times New Roman"/>
              </a:rPr>
              <a:t>Dann könnt gleich über den Hof zur Bühne 3 gehen.</a:t>
            </a:r>
            <a:r>
              <a:rPr lang="de-DE" sz="2800" kern="100" dirty="0">
                <a:latin typeface="Sneak"/>
                <a:ea typeface="Times New Roman" panose="02020603050405020304" pitchFamily="18" charset="0"/>
                <a:cs typeface="Times New Roman"/>
              </a:rPr>
              <a:t> </a:t>
            </a:r>
            <a:r>
              <a:rPr lang="de-DE" sz="2800" kern="100" dirty="0">
                <a:effectLst/>
                <a:latin typeface="Sneak"/>
                <a:ea typeface="Times New Roman" panose="02020603050405020304" pitchFamily="18" charset="0"/>
                <a:cs typeface="Times New Roman"/>
              </a:rPr>
              <a:t>Das ist der Eingang. </a:t>
            </a:r>
            <a:r>
              <a:rPr lang="de-DE" sz="2800" kern="100" dirty="0">
                <a:latin typeface="Sneak"/>
                <a:ea typeface="Times New Roman" panose="02020603050405020304" pitchFamily="18" charset="0"/>
                <a:cs typeface="Times New Roman"/>
              </a:rPr>
              <a:t>Ihr lauft durch den langen Flur bis zum Ende.</a:t>
            </a:r>
            <a:endParaRPr lang="de-DE" sz="2800" kern="100" dirty="0">
              <a:effectLst/>
              <a:latin typeface="Sneak"/>
              <a:ea typeface="Times New Roman" panose="02020603050405020304" pitchFamily="18" charset="0"/>
              <a:cs typeface="Times New Roman"/>
            </a:endParaRPr>
          </a:p>
        </p:txBody>
      </p:sp>
      <p:sp>
        <p:nvSpPr>
          <p:cNvPr id="5" name="Inhaltsplatzhalter 4">
            <a:extLst>
              <a:ext uri="{FF2B5EF4-FFF2-40B4-BE49-F238E27FC236}">
                <a16:creationId xmlns:a16="http://schemas.microsoft.com/office/drawing/2014/main" id="{A7094CB8-051A-AF49-A6C6-1AE5E4D11DD0}"/>
              </a:ext>
            </a:extLst>
          </p:cNvPr>
          <p:cNvSpPr>
            <a:spLocks noGrp="1"/>
          </p:cNvSpPr>
          <p:nvPr>
            <p:ph sz="half" idx="1"/>
          </p:nvPr>
        </p:nvSpPr>
        <p:spPr>
          <a:xfrm>
            <a:off x="838200" y="2318197"/>
            <a:ext cx="5181600" cy="3858766"/>
          </a:xfrm>
        </p:spPr>
        <p:txBody>
          <a:bodyPr/>
          <a:lstStyle/>
          <a:p>
            <a:pPr marL="0" indent="0">
              <a:buNone/>
            </a:pPr>
            <a:r>
              <a:rPr lang="de-DE"/>
              <a:t> </a:t>
            </a:r>
          </a:p>
        </p:txBody>
      </p:sp>
      <p:pic>
        <p:nvPicPr>
          <p:cNvPr id="4" name="Inhaltsplatzhalter 5">
            <a:extLst>
              <a:ext uri="{FF2B5EF4-FFF2-40B4-BE49-F238E27FC236}">
                <a16:creationId xmlns:a16="http://schemas.microsoft.com/office/drawing/2014/main" id="{B1C780F0-13D3-ABAB-B4E8-F45862131B1E}"/>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Effect>
                      <a14:brightnessContrast bright="40000"/>
                    </a14:imgEffect>
                  </a14:imgLayer>
                </a14:imgProps>
              </a:ext>
              <a:ext uri="{28A0092B-C50C-407E-A947-70E740481C1C}">
                <a14:useLocalDpi xmlns:a14="http://schemas.microsoft.com/office/drawing/2010/main" val="0"/>
              </a:ext>
            </a:extLst>
          </a:blip>
          <a:srcRect/>
          <a:stretch/>
        </p:blipFill>
        <p:spPr>
          <a:xfrm>
            <a:off x="609600" y="2952490"/>
            <a:ext cx="5181600" cy="3454400"/>
          </a:xfrm>
          <a:prstGeom prst="rect">
            <a:avLst/>
          </a:prstGeom>
        </p:spPr>
      </p:pic>
      <p:pic>
        <p:nvPicPr>
          <p:cNvPr id="6" name="Inhaltsplatzhalter 7">
            <a:extLst>
              <a:ext uri="{FF2B5EF4-FFF2-40B4-BE49-F238E27FC236}">
                <a16:creationId xmlns:a16="http://schemas.microsoft.com/office/drawing/2014/main" id="{7B1B113B-F287-266A-DA54-57F8254E4C8F}"/>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a:stretch/>
        </p:blipFill>
        <p:spPr>
          <a:xfrm>
            <a:off x="6400800" y="2952652"/>
            <a:ext cx="5181600" cy="3454100"/>
          </a:xfrm>
          <a:prstGeom prst="rect">
            <a:avLst/>
          </a:prstGeom>
        </p:spPr>
      </p:pic>
    </p:spTree>
    <p:extLst>
      <p:ext uri="{BB962C8B-B14F-4D97-AF65-F5344CB8AC3E}">
        <p14:creationId xmlns:p14="http://schemas.microsoft.com/office/powerpoint/2010/main" val="17564690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29D99-CC7E-AA7C-3466-92932E836AF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F99526E-B228-5861-2BA5-954018971050}"/>
              </a:ext>
            </a:extLst>
          </p:cNvPr>
          <p:cNvSpPr>
            <a:spLocks noGrp="1"/>
          </p:cNvSpPr>
          <p:nvPr>
            <p:ph type="title"/>
          </p:nvPr>
        </p:nvSpPr>
        <p:spPr>
          <a:xfrm>
            <a:off x="838200" y="282745"/>
            <a:ext cx="10447421" cy="1325563"/>
          </a:xfrm>
        </p:spPr>
        <p:txBody>
          <a:bodyPr>
            <a:noAutofit/>
          </a:bodyPr>
          <a:lstStyle/>
          <a:p>
            <a:pPr>
              <a:lnSpc>
                <a:spcPct val="100000"/>
              </a:lnSpc>
            </a:pPr>
            <a:br>
              <a:rPr lang="de-DE" sz="2800" kern="100" dirty="0">
                <a:latin typeface="Sneak"/>
                <a:ea typeface="Times New Roman" panose="02020603050405020304" pitchFamily="18" charset="0"/>
                <a:cs typeface="Times New Roman"/>
              </a:rPr>
            </a:br>
            <a:r>
              <a:rPr lang="de-DE" sz="2800" kern="100" dirty="0">
                <a:effectLst/>
                <a:latin typeface="Sneak"/>
                <a:ea typeface="Times New Roman" panose="02020603050405020304" pitchFamily="18" charset="0"/>
                <a:cs typeface="Times New Roman"/>
              </a:rPr>
              <a:t>Auf der rechten Seite geht es in die Kantine. </a:t>
            </a:r>
            <a:r>
              <a:rPr lang="de-DE" sz="2800" kern="100" dirty="0">
                <a:latin typeface="Sneak"/>
                <a:ea typeface="Times New Roman" panose="02020603050405020304" pitchFamily="18" charset="0"/>
                <a:cs typeface="Times New Roman"/>
              </a:rPr>
              <a:t>Hier</a:t>
            </a:r>
            <a:r>
              <a:rPr lang="de-DE" sz="2800" kern="100" dirty="0">
                <a:effectLst/>
                <a:latin typeface="Sneak"/>
                <a:ea typeface="Times New Roman" panose="02020603050405020304" pitchFamily="18" charset="0"/>
                <a:cs typeface="Times New Roman"/>
              </a:rPr>
              <a:t> können Gäste und Mitarbeiter*innen des Theaters Getränke und Essen kaufen. Es sollten aber keine Getränke mit in den Saal genommen werden. </a:t>
            </a:r>
            <a:endParaRPr lang="de-DE" sz="2800" dirty="0">
              <a:latin typeface="Sneak"/>
              <a:cs typeface="Times New Roman"/>
            </a:endParaRPr>
          </a:p>
        </p:txBody>
      </p:sp>
      <p:pic>
        <p:nvPicPr>
          <p:cNvPr id="4" name="Inhaltsplatzhalter 5">
            <a:extLst>
              <a:ext uri="{FF2B5EF4-FFF2-40B4-BE49-F238E27FC236}">
                <a16:creationId xmlns:a16="http://schemas.microsoft.com/office/drawing/2014/main" id="{95D4B08C-9AEE-8464-BADA-363E644175A5}"/>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a:stretch/>
        </p:blipFill>
        <p:spPr>
          <a:xfrm>
            <a:off x="609600" y="2718085"/>
            <a:ext cx="5181600" cy="3456086"/>
          </a:xfrm>
        </p:spPr>
      </p:pic>
      <p:pic>
        <p:nvPicPr>
          <p:cNvPr id="5" name="Inhaltsplatzhalter 7">
            <a:extLst>
              <a:ext uri="{FF2B5EF4-FFF2-40B4-BE49-F238E27FC236}">
                <a16:creationId xmlns:a16="http://schemas.microsoft.com/office/drawing/2014/main" id="{852D3A93-A977-3ACE-52EF-A4964648914B}"/>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p:blipFill>
        <p:spPr>
          <a:xfrm>
            <a:off x="6400800" y="2718085"/>
            <a:ext cx="5181600" cy="3456110"/>
          </a:xfrm>
        </p:spPr>
      </p:pic>
    </p:spTree>
    <p:extLst>
      <p:ext uri="{BB962C8B-B14F-4D97-AF65-F5344CB8AC3E}">
        <p14:creationId xmlns:p14="http://schemas.microsoft.com/office/powerpoint/2010/main" val="17681873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B0270-9E6E-A9DC-500A-E7A1CB3AC6F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6A466EF-0EA4-D008-ECD1-7B8776B0D3EC}"/>
              </a:ext>
            </a:extLst>
          </p:cNvPr>
          <p:cNvSpPr>
            <a:spLocks noGrp="1"/>
          </p:cNvSpPr>
          <p:nvPr>
            <p:ph type="title"/>
          </p:nvPr>
        </p:nvSpPr>
        <p:spPr>
          <a:xfrm>
            <a:off x="838200" y="505171"/>
            <a:ext cx="10447421" cy="1325563"/>
          </a:xfrm>
        </p:spPr>
        <p:txBody>
          <a:bodyPr>
            <a:noAutofit/>
          </a:bodyPr>
          <a:lstStyle/>
          <a:p>
            <a:pPr>
              <a:lnSpc>
                <a:spcPct val="100000"/>
              </a:lnSpc>
            </a:pPr>
            <a:br>
              <a:rPr lang="de-DE" sz="2800" kern="100" dirty="0">
                <a:latin typeface="Sneak"/>
                <a:ea typeface="Times New Roman" panose="02020603050405020304" pitchFamily="18" charset="0"/>
                <a:cs typeface="Times New Roman"/>
              </a:rPr>
            </a:br>
            <a:r>
              <a:rPr lang="de-DE" sz="2800" kern="100" dirty="0">
                <a:effectLst/>
                <a:latin typeface="Sneak"/>
                <a:ea typeface="Times New Roman" panose="02020603050405020304" pitchFamily="18" charset="0"/>
                <a:cs typeface="Times New Roman"/>
              </a:rPr>
              <a:t>Weiter geradeaus kommt ihr ins Atrium. Das ist ein großer Raum mit einer hohen Decke und vielen Fenstern. Hier könnt ihr warten, bis das Stück anfängt.</a:t>
            </a:r>
            <a:br>
              <a:rPr lang="de-DE" sz="2800" kern="100" dirty="0">
                <a:latin typeface="Sneak" panose="00000500000000000000" pitchFamily="50" charset="0"/>
                <a:ea typeface="Times New Roman" panose="02020603050405020304" pitchFamily="18" charset="0"/>
                <a:cs typeface="Times New Roman" panose="02020603050405020304" pitchFamily="18" charset="0"/>
              </a:rPr>
            </a:br>
            <a:r>
              <a:rPr lang="de-DE" sz="2800" kern="100" dirty="0">
                <a:latin typeface="Sneak"/>
                <a:ea typeface="Times New Roman" panose="02020603050405020304" pitchFamily="18" charset="0"/>
                <a:cs typeface="Times New Roman"/>
              </a:rPr>
              <a:t>Oder ihr geht durch die Glastür in das kleine Foyer von Bühne 3. So sieht es dort aus.</a:t>
            </a:r>
            <a:endParaRPr lang="de-DE" sz="2800" dirty="0">
              <a:latin typeface="Sneak"/>
              <a:cs typeface="Times New Roman"/>
            </a:endParaRPr>
          </a:p>
        </p:txBody>
      </p:sp>
      <p:pic>
        <p:nvPicPr>
          <p:cNvPr id="5" name="Inhaltsplatzhalter 5">
            <a:extLst>
              <a:ext uri="{FF2B5EF4-FFF2-40B4-BE49-F238E27FC236}">
                <a16:creationId xmlns:a16="http://schemas.microsoft.com/office/drawing/2014/main" id="{6634BDD1-4D40-FD89-9A4E-AFA1B6DE0D37}"/>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p:blipFill>
        <p:spPr>
          <a:xfrm>
            <a:off x="609600" y="2718934"/>
            <a:ext cx="5181600" cy="3454400"/>
          </a:xfrm>
          <a:prstGeom prst="rect">
            <a:avLst/>
          </a:prstGeom>
        </p:spPr>
      </p:pic>
      <p:pic>
        <p:nvPicPr>
          <p:cNvPr id="7" name="Inhaltsplatzhalter 7">
            <a:extLst>
              <a:ext uri="{FF2B5EF4-FFF2-40B4-BE49-F238E27FC236}">
                <a16:creationId xmlns:a16="http://schemas.microsoft.com/office/drawing/2014/main" id="{2B19B38D-13F7-A0EB-D502-744B675C8A96}"/>
              </a:ext>
            </a:extLst>
          </p:cNvPr>
          <p:cNvPicPr>
            <a:picLocks noGrp="1" noChangeAspect="1"/>
          </p:cNvPicPr>
          <p:nvPr>
            <p:ph sz="half" idx="2"/>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a:stretch/>
        </p:blipFill>
        <p:spPr>
          <a:xfrm>
            <a:off x="6400800" y="2718091"/>
            <a:ext cx="5181600" cy="3456110"/>
          </a:xfrm>
        </p:spPr>
      </p:pic>
    </p:spTree>
    <p:extLst>
      <p:ext uri="{BB962C8B-B14F-4D97-AF65-F5344CB8AC3E}">
        <p14:creationId xmlns:p14="http://schemas.microsoft.com/office/powerpoint/2010/main" val="1607260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CBA6AB-0585-9630-2AB7-C3462AEB05BA}"/>
              </a:ext>
            </a:extLst>
          </p:cNvPr>
          <p:cNvSpPr>
            <a:spLocks noGrp="1"/>
          </p:cNvSpPr>
          <p:nvPr>
            <p:ph type="title"/>
          </p:nvPr>
        </p:nvSpPr>
        <p:spPr>
          <a:xfrm>
            <a:off x="838200" y="274512"/>
            <a:ext cx="10447421" cy="1325563"/>
          </a:xfrm>
        </p:spPr>
        <p:txBody>
          <a:bodyPr>
            <a:noAutofit/>
          </a:bodyPr>
          <a:lstStyle/>
          <a:p>
            <a:pPr>
              <a:lnSpc>
                <a:spcPct val="100000"/>
              </a:lnSpc>
            </a:pPr>
            <a:br>
              <a:rPr lang="de-DE" sz="2800" kern="100">
                <a:latin typeface="Sneak"/>
                <a:ea typeface="Times New Roman" panose="02020603050405020304" pitchFamily="18" charset="0"/>
                <a:cs typeface="Times New Roman"/>
              </a:rPr>
            </a:br>
            <a:r>
              <a:rPr lang="de-DE" sz="2800" kern="100">
                <a:latin typeface="Sneak"/>
                <a:ea typeface="Times New Roman" panose="02020603050405020304" pitchFamily="18" charset="0"/>
                <a:cs typeface="Times New Roman"/>
              </a:rPr>
              <a:t>Dort findet ihr die Garderobe und Garderobenschränke. Hier könnt ihr eure Jacken und Taschen abgeben. Während der Vorstellung passen die Mitarbeiter*innen auf eure Sachen auf. Nach der Vorstellung könnt ihr sie wieder abholen. </a:t>
            </a:r>
            <a:endParaRPr lang="de-DE" sz="2800">
              <a:latin typeface="Sneak"/>
              <a:cs typeface="Times New Roman"/>
            </a:endParaRPr>
          </a:p>
        </p:txBody>
      </p:sp>
      <p:sp>
        <p:nvSpPr>
          <p:cNvPr id="5" name="Inhaltsplatzhalter 4">
            <a:extLst>
              <a:ext uri="{FF2B5EF4-FFF2-40B4-BE49-F238E27FC236}">
                <a16:creationId xmlns:a16="http://schemas.microsoft.com/office/drawing/2014/main" id="{A7094CB8-051A-AF49-A6C6-1AE5E4D11DD0}"/>
              </a:ext>
            </a:extLst>
          </p:cNvPr>
          <p:cNvSpPr>
            <a:spLocks noGrp="1"/>
          </p:cNvSpPr>
          <p:nvPr>
            <p:ph sz="half" idx="1"/>
          </p:nvPr>
        </p:nvSpPr>
        <p:spPr>
          <a:xfrm>
            <a:off x="838200" y="2318197"/>
            <a:ext cx="5181600" cy="3858766"/>
          </a:xfrm>
        </p:spPr>
        <p:txBody>
          <a:bodyPr/>
          <a:lstStyle/>
          <a:p>
            <a:pPr marL="0" indent="0">
              <a:buNone/>
            </a:pPr>
            <a:r>
              <a:rPr lang="de-DE"/>
              <a:t> </a:t>
            </a:r>
          </a:p>
        </p:txBody>
      </p:sp>
      <p:pic>
        <p:nvPicPr>
          <p:cNvPr id="7" name="Inhaltsplatzhalter 5">
            <a:extLst>
              <a:ext uri="{FF2B5EF4-FFF2-40B4-BE49-F238E27FC236}">
                <a16:creationId xmlns:a16="http://schemas.microsoft.com/office/drawing/2014/main" id="{E59FE1CE-951F-1331-93F5-048A0517F63D}"/>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Effect>
                      <a14:brightnessContrast bright="20000" contrast="-20000"/>
                    </a14:imgEffect>
                  </a14:imgLayer>
                </a14:imgProps>
              </a:ext>
              <a:ext uri="{28A0092B-C50C-407E-A947-70E740481C1C}">
                <a14:useLocalDpi xmlns:a14="http://schemas.microsoft.com/office/drawing/2010/main" val="0"/>
              </a:ext>
            </a:extLst>
          </a:blip>
          <a:srcRect/>
          <a:stretch/>
        </p:blipFill>
        <p:spPr>
          <a:xfrm>
            <a:off x="609600" y="2735403"/>
            <a:ext cx="5181600" cy="3454400"/>
          </a:xfrm>
          <a:prstGeom prst="rect">
            <a:avLst/>
          </a:prstGeom>
        </p:spPr>
      </p:pic>
      <p:pic>
        <p:nvPicPr>
          <p:cNvPr id="8" name="Inhaltsplatzhalter 7">
            <a:extLst>
              <a:ext uri="{FF2B5EF4-FFF2-40B4-BE49-F238E27FC236}">
                <a16:creationId xmlns:a16="http://schemas.microsoft.com/office/drawing/2014/main" id="{69E5EC39-8C66-CF0B-7A65-D1C3266FC6FF}"/>
              </a:ext>
            </a:extLst>
          </p:cNvPr>
          <p:cNvPicPr>
            <a:picLocks noGrp="1" noChangeAspect="1"/>
          </p:cNvPicPr>
          <p:nvPr>
            <p:ph sz="half" idx="2"/>
          </p:nvPr>
        </p:nvPicPr>
        <p:blipFill>
          <a:blip r:embed="rId4">
            <a:extLst>
              <a:ext uri="{BEBA8EAE-BF5A-486C-A8C5-ECC9F3942E4B}">
                <a14:imgProps xmlns:a14="http://schemas.microsoft.com/office/drawing/2010/main">
                  <a14:imgLayer r:embed="rId5">
                    <a14:imgEffect>
                      <a14:colorTemperature colorTemp="8800"/>
                    </a14:imgEffect>
                  </a14:imgLayer>
                </a14:imgProps>
              </a:ext>
              <a:ext uri="{28A0092B-C50C-407E-A947-70E740481C1C}">
                <a14:useLocalDpi xmlns:a14="http://schemas.microsoft.com/office/drawing/2010/main" val="0"/>
              </a:ext>
            </a:extLst>
          </a:blip>
          <a:srcRect/>
          <a:stretch/>
        </p:blipFill>
        <p:spPr>
          <a:xfrm>
            <a:off x="6400800" y="2734560"/>
            <a:ext cx="5181600" cy="3456110"/>
          </a:xfrm>
        </p:spPr>
      </p:pic>
    </p:spTree>
    <p:extLst>
      <p:ext uri="{BB962C8B-B14F-4D97-AF65-F5344CB8AC3E}">
        <p14:creationId xmlns:p14="http://schemas.microsoft.com/office/powerpoint/2010/main" val="900226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3F26A-1A3C-2E4D-72D0-31FA0452C48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D9CADF3-14B8-36F8-AE5B-18C47ED27E9A}"/>
              </a:ext>
            </a:extLst>
          </p:cNvPr>
          <p:cNvSpPr>
            <a:spLocks noGrp="1"/>
          </p:cNvSpPr>
          <p:nvPr>
            <p:ph type="title"/>
          </p:nvPr>
        </p:nvSpPr>
        <p:spPr>
          <a:xfrm>
            <a:off x="838200" y="488698"/>
            <a:ext cx="10447421" cy="1325563"/>
          </a:xfrm>
        </p:spPr>
        <p:txBody>
          <a:bodyPr>
            <a:noAutofit/>
          </a:bodyPr>
          <a:lstStyle/>
          <a:p>
            <a:pPr>
              <a:lnSpc>
                <a:spcPct val="100000"/>
              </a:lnSpc>
            </a:pPr>
            <a:r>
              <a:rPr lang="de-DE" sz="2800" kern="100" dirty="0">
                <a:effectLst/>
                <a:latin typeface="Sneak"/>
                <a:ea typeface="Times New Roman" panose="02020603050405020304" pitchFamily="18" charset="0"/>
                <a:cs typeface="Times New Roman"/>
              </a:rPr>
              <a:t>Hier findet ihr auch die Toiletten.</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a:ea typeface="Times New Roman" panose="02020603050405020304" pitchFamily="18" charset="0"/>
                <a:cs typeface="Times New Roman"/>
              </a:rPr>
              <a:t>Die nächste barrierefreie Toilette ist im großen Foyer hinter der Theaterkasse. Das Einlassteam zeigt euch gerne den Weg dorthin. </a:t>
            </a:r>
            <a:endParaRPr lang="de-DE" sz="2800" dirty="0">
              <a:latin typeface="Sneak"/>
              <a:cs typeface="Times New Roman"/>
            </a:endParaRPr>
          </a:p>
        </p:txBody>
      </p:sp>
      <p:pic>
        <p:nvPicPr>
          <p:cNvPr id="4" name="Inhaltsplatzhalter 5">
            <a:extLst>
              <a:ext uri="{FF2B5EF4-FFF2-40B4-BE49-F238E27FC236}">
                <a16:creationId xmlns:a16="http://schemas.microsoft.com/office/drawing/2014/main" id="{E380EFCB-A0F5-D9E4-9E9B-065BC22BB27C}"/>
              </a:ext>
            </a:extLst>
          </p:cNvPr>
          <p:cNvPicPr>
            <a:picLocks noGrp="1" noChangeAspect="1"/>
          </p:cNvPicPr>
          <p:nvPr>
            <p:ph sz="half" idx="1"/>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rcRect/>
          <a:stretch/>
        </p:blipFill>
        <p:spPr>
          <a:xfrm>
            <a:off x="609600" y="2709853"/>
            <a:ext cx="5181600" cy="3456086"/>
          </a:xfrm>
        </p:spPr>
      </p:pic>
      <p:pic>
        <p:nvPicPr>
          <p:cNvPr id="5" name="Inhaltsplatzhalter 7">
            <a:extLst>
              <a:ext uri="{FF2B5EF4-FFF2-40B4-BE49-F238E27FC236}">
                <a16:creationId xmlns:a16="http://schemas.microsoft.com/office/drawing/2014/main" id="{31ACA81D-12C8-879D-1E43-414D85DCAF00}"/>
              </a:ext>
            </a:extLst>
          </p:cNvPr>
          <p:cNvPicPr>
            <a:picLocks noGrp="1" noChangeAspect="1"/>
          </p:cNvPicPr>
          <p:nvPr>
            <p:ph sz="half" idx="2"/>
          </p:nvPr>
        </p:nvPicPr>
        <p:blipFill>
          <a:blip r:embed="rId4">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val="0"/>
              </a:ext>
            </a:extLst>
          </a:blip>
          <a:srcRect/>
          <a:stretch/>
        </p:blipFill>
        <p:spPr>
          <a:xfrm>
            <a:off x="6400800" y="2709853"/>
            <a:ext cx="5181600" cy="3456110"/>
          </a:xfrm>
        </p:spPr>
      </p:pic>
    </p:spTree>
    <p:extLst>
      <p:ext uri="{BB962C8B-B14F-4D97-AF65-F5344CB8AC3E}">
        <p14:creationId xmlns:p14="http://schemas.microsoft.com/office/powerpoint/2010/main" val="132733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02E3E-6CEA-A5A1-AD48-877A561AE5A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B9C02F0-FF1D-6C03-711F-C6155ADDFE4F}"/>
              </a:ext>
            </a:extLst>
          </p:cNvPr>
          <p:cNvSpPr>
            <a:spLocks noGrp="1"/>
          </p:cNvSpPr>
          <p:nvPr>
            <p:ph type="title"/>
          </p:nvPr>
        </p:nvSpPr>
        <p:spPr>
          <a:xfrm>
            <a:off x="838200" y="271036"/>
            <a:ext cx="10447421" cy="1325563"/>
          </a:xfrm>
        </p:spPr>
        <p:txBody>
          <a:bodyPr>
            <a:noAutofit/>
          </a:bodyPr>
          <a:lstStyle/>
          <a:p>
            <a:pPr>
              <a:lnSpc>
                <a:spcPct val="100000"/>
              </a:lnSpc>
            </a:pPr>
            <a:r>
              <a:rPr lang="de-DE" sz="2800" kern="100" dirty="0">
                <a:effectLst/>
                <a:latin typeface="Sneak"/>
                <a:ea typeface="Times New Roman" panose="02020603050405020304" pitchFamily="18" charset="0"/>
                <a:cs typeface="Times New Roman"/>
              </a:rPr>
              <a:t>Kurz bevor es los geht, öffnet das Einlassteam die Tür zum Saal. Der Person, die an der Tür steht, müsst ihr euer Ticket zeigen. Danach könnt ihr in den Saal hinein gehen.</a:t>
            </a:r>
            <a:endParaRPr lang="de-DE" sz="2800" dirty="0">
              <a:latin typeface="Sneak"/>
              <a:cs typeface="Times New Roman"/>
            </a:endParaRPr>
          </a:p>
        </p:txBody>
      </p:sp>
      <p:pic>
        <p:nvPicPr>
          <p:cNvPr id="6" name="Inhaltsplatzhalter 5">
            <a:extLst>
              <a:ext uri="{FF2B5EF4-FFF2-40B4-BE49-F238E27FC236}">
                <a16:creationId xmlns:a16="http://schemas.microsoft.com/office/drawing/2014/main" id="{D86F32BB-9128-B642-96BC-BD5843C54971}"/>
              </a:ext>
            </a:extLst>
          </p:cNvPr>
          <p:cNvPicPr>
            <a:picLocks noGrp="1" noChangeAspect="1"/>
          </p:cNvPicPr>
          <p:nvPr>
            <p:ph sz="half" idx="1"/>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l="25625" t="12405" r="11031" b="24374"/>
          <a:stretch>
            <a:fillRect/>
          </a:stretch>
        </p:blipFill>
        <p:spPr>
          <a:xfrm>
            <a:off x="3505800" y="2711137"/>
            <a:ext cx="5180400" cy="3448535"/>
          </a:xfrm>
        </p:spPr>
      </p:pic>
    </p:spTree>
    <p:extLst>
      <p:ext uri="{BB962C8B-B14F-4D97-AF65-F5344CB8AC3E}">
        <p14:creationId xmlns:p14="http://schemas.microsoft.com/office/powerpoint/2010/main" val="30235729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5211A-79F9-FCCC-0F9C-7826EA2A7EC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6F3FB38-6BAE-8E28-7160-97384520D860}"/>
              </a:ext>
            </a:extLst>
          </p:cNvPr>
          <p:cNvSpPr>
            <a:spLocks noGrp="1"/>
          </p:cNvSpPr>
          <p:nvPr>
            <p:ph type="title"/>
          </p:nvPr>
        </p:nvSpPr>
        <p:spPr>
          <a:xfrm>
            <a:off x="838200" y="904450"/>
            <a:ext cx="10447421" cy="1325563"/>
          </a:xfrm>
        </p:spPr>
        <p:txBody>
          <a:bodyPr>
            <a:noAutofit/>
          </a:bodyPr>
          <a:lstStyle/>
          <a:p>
            <a:pPr>
              <a:lnSpc>
                <a:spcPct val="100000"/>
              </a:lnSpc>
            </a:pP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Drinnen im Theatersaal sieht es so aus.</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Vielleicht steht auf euren Tickets, in welcher Reihe und auf welchem Platz ihr sitzen werdet. An den Reihen und auf den Stühlen stehen Nummern, die euch helfen euren Platz zu finden. Bei Stücken mit „freier Platzwahl“ dürft ihr euch euren Platz selbst aussuchen.</a:t>
            </a:r>
            <a:endParaRPr lang="de-DE" sz="2800" dirty="0">
              <a:latin typeface="Sneak" panose="00000500000000000000" pitchFamily="50" charset="0"/>
            </a:endParaRPr>
          </a:p>
        </p:txBody>
      </p:sp>
      <p:pic>
        <p:nvPicPr>
          <p:cNvPr id="8" name="Inhaltsplatzhalter 7">
            <a:extLst>
              <a:ext uri="{FF2B5EF4-FFF2-40B4-BE49-F238E27FC236}">
                <a16:creationId xmlns:a16="http://schemas.microsoft.com/office/drawing/2014/main" id="{801724F6-E638-5A8E-7187-099FD225159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a:stretch/>
        </p:blipFill>
        <p:spPr>
          <a:xfrm>
            <a:off x="3505200" y="2881854"/>
            <a:ext cx="5181600" cy="3456110"/>
          </a:xfrm>
        </p:spPr>
      </p:pic>
    </p:spTree>
    <p:extLst>
      <p:ext uri="{BB962C8B-B14F-4D97-AF65-F5344CB8AC3E}">
        <p14:creationId xmlns:p14="http://schemas.microsoft.com/office/powerpoint/2010/main" val="23397394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CBA6AB-0585-9630-2AB7-C3462AEB05BA}"/>
              </a:ext>
            </a:extLst>
          </p:cNvPr>
          <p:cNvSpPr>
            <a:spLocks noGrp="1"/>
          </p:cNvSpPr>
          <p:nvPr>
            <p:ph type="title"/>
          </p:nvPr>
        </p:nvSpPr>
        <p:spPr>
          <a:xfrm>
            <a:off x="876000" y="266269"/>
            <a:ext cx="10440000" cy="1325563"/>
          </a:xfrm>
        </p:spPr>
        <p:txBody>
          <a:bodyPr>
            <a:noAutofit/>
          </a:bodyPr>
          <a:lstStyle/>
          <a:p>
            <a:pPr>
              <a:lnSpc>
                <a:spcPct val="100000"/>
              </a:lnSpc>
            </a:pP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Im Theater muss man das Handy ausmachen </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und darf keine Fotos oder Videos machen. </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Das stört sonst die Schauspieler*innen. </a:t>
            </a:r>
          </a:p>
        </p:txBody>
      </p:sp>
      <p:pic>
        <p:nvPicPr>
          <p:cNvPr id="7" name="Grafik 6" descr="Ein Bild, das Grafiken, Symbol, Schrift, Logo enthält.&#10;&#10;Automatisch generierte Beschreibung">
            <a:extLst>
              <a:ext uri="{FF2B5EF4-FFF2-40B4-BE49-F238E27FC236}">
                <a16:creationId xmlns:a16="http://schemas.microsoft.com/office/drawing/2014/main" id="{1F54C0EF-4BA2-0531-5CAF-847F1FB88A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8127" y="2396289"/>
            <a:ext cx="2065422" cy="2065422"/>
          </a:xfrm>
          <a:prstGeom prst="rect">
            <a:avLst/>
          </a:prstGeom>
        </p:spPr>
      </p:pic>
      <p:pic>
        <p:nvPicPr>
          <p:cNvPr id="9" name="Grafik 8" descr="Ein Bild, das Symbol, Grafiken, Schrift, Logo enthält.&#10;&#10;Automatisch generierte Beschreibung">
            <a:extLst>
              <a:ext uri="{FF2B5EF4-FFF2-40B4-BE49-F238E27FC236}">
                <a16:creationId xmlns:a16="http://schemas.microsoft.com/office/drawing/2014/main" id="{CD6FAC52-CF09-78C3-9CAC-0EAAECE088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41676" y="2247901"/>
            <a:ext cx="2362198" cy="2362198"/>
          </a:xfrm>
          <a:prstGeom prst="rect">
            <a:avLst/>
          </a:prstGeom>
        </p:spPr>
      </p:pic>
    </p:spTree>
    <p:extLst>
      <p:ext uri="{BB962C8B-B14F-4D97-AF65-F5344CB8AC3E}">
        <p14:creationId xmlns:p14="http://schemas.microsoft.com/office/powerpoint/2010/main" val="4254667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CBA6AB-0585-9630-2AB7-C3462AEB05BA}"/>
              </a:ext>
            </a:extLst>
          </p:cNvPr>
          <p:cNvSpPr>
            <a:spLocks noGrp="1"/>
          </p:cNvSpPr>
          <p:nvPr>
            <p:ph type="title"/>
          </p:nvPr>
        </p:nvSpPr>
        <p:spPr>
          <a:xfrm>
            <a:off x="854676" y="282745"/>
            <a:ext cx="10447421" cy="1325563"/>
          </a:xfrm>
        </p:spPr>
        <p:txBody>
          <a:bodyPr>
            <a:noAutofit/>
          </a:bodyPr>
          <a:lstStyle/>
          <a:p>
            <a:pPr>
              <a:lnSpc>
                <a:spcPct val="100000"/>
              </a:lnSpc>
            </a:pP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Wenn das Theaterstück losgeht, wird es im Saal dunkler.</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Am Ende von einer Theatervorstellung verbeugen sich die Schauspieler*innen und viele Leute klatschen. Damit wollen sie zeigen: Ich hatte Spaß im Theater. Das Stück hat mir gefallen.</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endParaRPr lang="de-DE" sz="2800" kern="100" dirty="0">
              <a:effectLst/>
              <a:latin typeface="Sneak" panose="00000500000000000000" pitchFamily="50" charset="0"/>
              <a:ea typeface="Times New Roman" panose="02020603050405020304" pitchFamily="18" charset="0"/>
              <a:cs typeface="Times New Roman" panose="02020603050405020304" pitchFamily="18" charset="0"/>
            </a:endParaRPr>
          </a:p>
        </p:txBody>
      </p:sp>
      <p:pic>
        <p:nvPicPr>
          <p:cNvPr id="7" name="Inhaltsplatzhalter 6" descr="Ein Bild, das Grafiken, Hand, Design, Darstellung enthält.&#10;&#10;Automatisch generierte Beschreibung">
            <a:extLst>
              <a:ext uri="{FF2B5EF4-FFF2-40B4-BE49-F238E27FC236}">
                <a16:creationId xmlns:a16="http://schemas.microsoft.com/office/drawing/2014/main" id="{489E5C84-FEEF-8B42-3C75-041B31DCFB0D}"/>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38329" y="1871329"/>
            <a:ext cx="3115343" cy="3115343"/>
          </a:xfrm>
        </p:spPr>
      </p:pic>
    </p:spTree>
    <p:extLst>
      <p:ext uri="{BB962C8B-B14F-4D97-AF65-F5344CB8AC3E}">
        <p14:creationId xmlns:p14="http://schemas.microsoft.com/office/powerpoint/2010/main" val="32173482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CBA6AB-0585-9630-2AB7-C3462AEB05BA}"/>
              </a:ext>
            </a:extLst>
          </p:cNvPr>
          <p:cNvSpPr>
            <a:spLocks noGrp="1"/>
          </p:cNvSpPr>
          <p:nvPr>
            <p:ph type="title"/>
          </p:nvPr>
        </p:nvSpPr>
        <p:spPr>
          <a:xfrm>
            <a:off x="879390" y="274507"/>
            <a:ext cx="10447421" cy="1325563"/>
          </a:xfrm>
        </p:spPr>
        <p:txBody>
          <a:bodyPr>
            <a:noAutofit/>
          </a:bodyPr>
          <a:lstStyle/>
          <a:p>
            <a:pPr>
              <a:lnSpc>
                <a:spcPct val="100000"/>
              </a:lnSpc>
            </a:pP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Dann wird es wieder heller im Saal und alle gehen nach draußen ins Foyer.</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Ihr könnt eure Taschen und Jacken wieder abholen und anziehen, nochmal auf die Toilette gehen oder eine kurze Frühstückspause machen. </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Anschließend macht ihr euch wieder auf den Rückweg.</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endParaRPr lang="de-DE" sz="2800" kern="100" dirty="0">
              <a:effectLst/>
              <a:latin typeface="Sneak" panose="00000500000000000000" pitchFamily="50"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440436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CBA6AB-0585-9630-2AB7-C3462AEB05BA}"/>
              </a:ext>
            </a:extLst>
          </p:cNvPr>
          <p:cNvSpPr>
            <a:spLocks noGrp="1"/>
          </p:cNvSpPr>
          <p:nvPr>
            <p:ph type="title"/>
          </p:nvPr>
        </p:nvSpPr>
        <p:spPr>
          <a:xfrm>
            <a:off x="854676" y="282745"/>
            <a:ext cx="10447421" cy="1325563"/>
          </a:xfrm>
        </p:spPr>
        <p:txBody>
          <a:bodyPr>
            <a:noAutofit/>
          </a:bodyPr>
          <a:lstStyle/>
          <a:p>
            <a:pPr>
              <a:lnSpc>
                <a:spcPct val="100000"/>
              </a:lnSpc>
            </a:pP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a:ea typeface="Times New Roman" panose="02020603050405020304" pitchFamily="18" charset="0"/>
                <a:cs typeface="Times New Roman"/>
              </a:rPr>
              <a:t>Wenn du uns schon vor deinem Besuch </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a:ea typeface="Times New Roman" panose="02020603050405020304" pitchFamily="18" charset="0"/>
                <a:cs typeface="Times New Roman"/>
              </a:rPr>
              <a:t>kontaktieren möchtest, </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a:ea typeface="Times New Roman" panose="02020603050405020304" pitchFamily="18" charset="0"/>
                <a:cs typeface="Times New Roman"/>
              </a:rPr>
              <a:t>helfen wir dir gerne telefonisch oder mit einer E-Mail weiter.</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a:latin typeface="Sneak"/>
                <a:ea typeface="Times New Roman" panose="02020603050405020304" pitchFamily="18" charset="0"/>
                <a:cs typeface="Times New Roman"/>
              </a:rPr>
              <a:t>Telefon</a:t>
            </a:r>
            <a:r>
              <a:rPr lang="de-DE" sz="2800" kern="100" dirty="0">
                <a:effectLst/>
                <a:latin typeface="Sneak"/>
                <a:ea typeface="Times New Roman" panose="02020603050405020304" pitchFamily="18" charset="0"/>
                <a:cs typeface="Times New Roman"/>
              </a:rPr>
              <a:t>: 030.55 77 55 </a:t>
            </a:r>
            <a:r>
              <a:rPr lang="de-DE" sz="2800" kern="100" dirty="0">
                <a:latin typeface="Sneak"/>
                <a:ea typeface="Times New Roman" panose="02020603050405020304" pitchFamily="18" charset="0"/>
                <a:cs typeface="Times New Roman"/>
              </a:rPr>
              <a:t>31</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a:ea typeface="Times New Roman" panose="02020603050405020304" pitchFamily="18" charset="0"/>
                <a:cs typeface="Times New Roman"/>
              </a:rPr>
              <a:t>E-Mail: barrierefreiheit@parkaue.de</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endParaRPr lang="de-DE" sz="2800" kern="100" dirty="0">
              <a:effectLst/>
              <a:latin typeface="Sneak" panose="00000500000000000000" pitchFamily="50" charset="0"/>
              <a:ea typeface="Times New Roman" panose="02020603050405020304" pitchFamily="18" charset="0"/>
              <a:cs typeface="Times New Roman" panose="02020603050405020304" pitchFamily="18" charset="0"/>
            </a:endParaRPr>
          </a:p>
        </p:txBody>
      </p:sp>
      <p:pic>
        <p:nvPicPr>
          <p:cNvPr id="4" name="Grafik 3" descr="Ein Bild, das Text, Schrift, Grafiken, Grafikdesign enthält.&#10;&#10;Automatisch generierte Beschreibung">
            <a:extLst>
              <a:ext uri="{FF2B5EF4-FFF2-40B4-BE49-F238E27FC236}">
                <a16:creationId xmlns:a16="http://schemas.microsoft.com/office/drawing/2014/main" id="{77895CFF-4FE9-21A5-95DF-A48C17F3EA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5262277"/>
            <a:ext cx="5488854" cy="860300"/>
          </a:xfrm>
          <a:prstGeom prst="rect">
            <a:avLst/>
          </a:prstGeom>
        </p:spPr>
      </p:pic>
    </p:spTree>
    <p:extLst>
      <p:ext uri="{BB962C8B-B14F-4D97-AF65-F5344CB8AC3E}">
        <p14:creationId xmlns:p14="http://schemas.microsoft.com/office/powerpoint/2010/main" val="205661282"/>
      </p:ext>
    </p:extLst>
  </p:cSld>
  <p:clrMapOvr>
    <a:masterClrMapping/>
  </p:clrMapOvr>
</p:sld>
</file>

<file path=ppt/theme/theme1.xml><?xml version="1.0" encoding="utf-8"?>
<a:theme xmlns:a="http://schemas.openxmlformats.org/drawingml/2006/main" name="Office 2013 – 2022-Design">
  <a:themeElements>
    <a:clrScheme name="Office 2013 – 2022-Design">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2013 – 2022-Design">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Design">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3E4F19A7-A959-40BB-972C-4880BAF8EB09}"/>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59ce7993-a294-4f2a-8218-16aaa60d209d">WZ7EQ3N2EEMY-1907341931-93434</_dlc_DocId>
    <_dlc_DocIdUrl xmlns="59ce7993-a294-4f2a-8218-16aaa60d209d">
      <Url>https://parkaue.sharepoint.com/sites/Team-Kommunikation/_layouts/15/DocIdRedir.aspx?ID=WZ7EQ3N2EEMY-1907341931-93434</Url>
      <Description>WZ7EQ3N2EEMY-1907341931-93434</Description>
    </_dlc_DocIdUrl>
    <lcf76f155ced4ddcb4097134ff3c332f xmlns="6cefca91-628d-47ff-90f6-ba045d5b3c56">
      <Terms xmlns="http://schemas.microsoft.com/office/infopath/2007/PartnerControls"/>
    </lcf76f155ced4ddcb4097134ff3c332f>
    <Link xmlns="6cefca91-628d-47ff-90f6-ba045d5b3c56">
      <Url xsi:nil="true"/>
      <Description xsi:nil="true"/>
    </Link>
    <TaxCatchAll xmlns="59ce7993-a294-4f2a-8218-16aaa60d209d"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kument" ma:contentTypeID="0x01010074BD99473956EB46B9FF310F815F5306" ma:contentTypeVersion="22" ma:contentTypeDescription="Ein neues Dokument erstellen." ma:contentTypeScope="" ma:versionID="edad65461928d416e5972e243846af32">
  <xsd:schema xmlns:xsd="http://www.w3.org/2001/XMLSchema" xmlns:xs="http://www.w3.org/2001/XMLSchema" xmlns:p="http://schemas.microsoft.com/office/2006/metadata/properties" xmlns:ns2="6cefca91-628d-47ff-90f6-ba045d5b3c56" xmlns:ns3="59ce7993-a294-4f2a-8218-16aaa60d209d" targetNamespace="http://schemas.microsoft.com/office/2006/metadata/properties" ma:root="true" ma:fieldsID="51fadbe279bf81cfc75161bb6922958e" ns2:_="" ns3:_="">
    <xsd:import namespace="6cefca91-628d-47ff-90f6-ba045d5b3c56"/>
    <xsd:import namespace="59ce7993-a294-4f2a-8218-16aaa60d209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element ref="ns2:Link" minOccurs="0"/>
                <xsd:element ref="ns3:_dlc_DocId" minOccurs="0"/>
                <xsd:element ref="ns3:_dlc_DocIdUrl" minOccurs="0"/>
                <xsd:element ref="ns3:_dlc_DocIdPersistId"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efca91-628d-47ff-90f6-ba045d5b3c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Link" ma:index="20"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element name="MediaLengthInSeconds" ma:index="24" nillable="true" ma:displayName="Length (seconds)" ma:internalName="MediaLengthInSeconds" ma:readOnly="true">
      <xsd:simpleType>
        <xsd:restriction base="dms:Unknown"/>
      </xsd:simpleType>
    </xsd:element>
    <xsd:element name="lcf76f155ced4ddcb4097134ff3c332f" ma:index="27" nillable="true" ma:taxonomy="true" ma:internalName="lcf76f155ced4ddcb4097134ff3c332f" ma:taxonomyFieldName="MediaServiceImageTags" ma:displayName="Bildmarkierungen" ma:readOnly="false" ma:fieldId="{5cf76f15-5ced-4ddc-b409-7134ff3c332f}" ma:taxonomyMulti="true" ma:sspId="85832bc5-eabd-46df-a666-48c85902783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BillingMetadata" ma:index="3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9ce7993-a294-4f2a-8218-16aaa60d209d" elementFormDefault="qualified">
    <xsd:import namespace="http://schemas.microsoft.com/office/2006/documentManagement/types"/>
    <xsd:import namespace="http://schemas.microsoft.com/office/infopath/2007/PartnerControls"/>
    <xsd:element name="SharedWithUsers" ma:index="16"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Freigegeben für - Details" ma:internalName="SharedWithDetails" ma:readOnly="true">
      <xsd:simpleType>
        <xsd:restriction base="dms:Note">
          <xsd:maxLength value="255"/>
        </xsd:restriction>
      </xsd:simpleType>
    </xsd:element>
    <xsd:element name="_dlc_DocId" ma:index="21" nillable="true" ma:displayName="Wert der Dokument-ID" ma:description="Der Wert der diesem Element zugewiesenen Dokument-ID." ma:internalName="_dlc_DocId" ma:readOnly="true">
      <xsd:simpleType>
        <xsd:restriction base="dms:Text"/>
      </xsd:simpleType>
    </xsd:element>
    <xsd:element name="_dlc_DocIdUrl" ma:index="22" nillable="true" ma:displayName="Dokument-ID" ma:description="Permanenter Hyperlink zu diesem Dok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Beständige ID" ma:description="ID beim Hinzufügen beibehalten." ma:hidden="true" ma:internalName="_dlc_DocIdPersistId" ma:readOnly="true">
      <xsd:simpleType>
        <xsd:restriction base="dms:Boolean"/>
      </xsd:simpleType>
    </xsd:element>
    <xsd:element name="TaxCatchAll" ma:index="25" nillable="true" ma:displayName="Taxonomy Catch All Column" ma:hidden="true" ma:list="{275ee9fc-4b2b-4662-ac09-f93a288c4516}" ma:internalName="TaxCatchAll" ma:showField="CatchAllData" ma:web="59ce7993-a294-4f2a-8218-16aaa60d20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ED9E8B1-43F4-4CDD-8F00-9748DAF61EAD}">
  <ds:schemaRefs>
    <ds:schemaRef ds:uri="http://schemas.microsoft.com/sharepoint/events"/>
  </ds:schemaRefs>
</ds:datastoreItem>
</file>

<file path=customXml/itemProps2.xml><?xml version="1.0" encoding="utf-8"?>
<ds:datastoreItem xmlns:ds="http://schemas.openxmlformats.org/officeDocument/2006/customXml" ds:itemID="{BAD7AF9E-A512-470B-9B63-4A013050C451}">
  <ds:schemaRefs>
    <ds:schemaRef ds:uri="http://schemas.microsoft.com/sharepoint/v3/contenttype/forms"/>
  </ds:schemaRefs>
</ds:datastoreItem>
</file>

<file path=customXml/itemProps3.xml><?xml version="1.0" encoding="utf-8"?>
<ds:datastoreItem xmlns:ds="http://schemas.openxmlformats.org/officeDocument/2006/customXml" ds:itemID="{96B9F69D-9DE0-4635-A16E-F2BB4B32EC81}">
  <ds:schemaRefs>
    <ds:schemaRef ds:uri="59ce7993-a294-4f2a-8218-16aaa60d209d"/>
    <ds:schemaRef ds:uri="6cefca91-628d-47ff-90f6-ba045d5b3c56"/>
    <ds:schemaRef ds:uri="http://schemas.microsoft.com/office/2006/metadata/properties"/>
    <ds:schemaRef ds:uri="http://schemas.microsoft.com/office/infopath/2007/PartnerControls"/>
  </ds:schemaRefs>
</ds:datastoreItem>
</file>

<file path=customXml/itemProps4.xml><?xml version="1.0" encoding="utf-8"?>
<ds:datastoreItem xmlns:ds="http://schemas.openxmlformats.org/officeDocument/2006/customXml" ds:itemID="{4B658B29-9A57-4D08-BCBF-0B60B848A9F2}">
  <ds:schemaRefs>
    <ds:schemaRef ds:uri="59ce7993-a294-4f2a-8218-16aaa60d209d"/>
    <ds:schemaRef ds:uri="6cefca91-628d-47ff-90f6-ba045d5b3c5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775</Words>
  <Application>Microsoft Office PowerPoint</Application>
  <PresentationFormat>Breitbild</PresentationFormat>
  <Paragraphs>22</Paragraphs>
  <Slides>19</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19</vt:i4>
      </vt:variant>
    </vt:vector>
  </HeadingPairs>
  <TitlesOfParts>
    <vt:vector size="24" baseType="lpstr">
      <vt:lpstr>Arial</vt:lpstr>
      <vt:lpstr>Calibri</vt:lpstr>
      <vt:lpstr>Calibri Light</vt:lpstr>
      <vt:lpstr>Sneak</vt:lpstr>
      <vt:lpstr>Office 2013 – 2022-Design</vt:lpstr>
      <vt:lpstr>    Dein Besuch im  Theater an der Parkaue    Um zum Theater an der Parkaue zu kommen, steigt ihr am besten an der Haltestelle Frankfurter Allee aus. Hier hält die U-Bahn-Linie 5 und die S-Bahn (S 41/42 und S8 und S85). </vt:lpstr>
      <vt:lpstr>Vom Bahnhof könnt ihr 2 Routen nehmen.  Beide sind in etwa gleich lang.  Entlang der Möllendorffstraße.  Von der Ecke könnt ihr schon das Theatergebäude sehen. </vt:lpstr>
      <vt:lpstr> Durch die ruhigere Deutschmeister Straße. Nach dem Abbiegen könnt ihr bereits das Theater sehen.  </vt:lpstr>
      <vt:lpstr>  Von außen sieht das Theater so aus.  Das ist der Haupteingang.   </vt:lpstr>
      <vt:lpstr>  Für Menschen, die einen Rollstuhl nutzen, gibt es eine ebenerdige automatische Tür an der rechten Seite des Gebäudes. Hier gibt es auch Parkplätze für Menschen mit Behinderung. </vt:lpstr>
      <vt:lpstr>  Wenn ihr euch verspätet, ruft am besten an der Theaterkasse an und sagt Bescheid. Bei den meisten Stücken gibt es einen Nacheinlass. Das heißt ihr könnt ca. 10-15 Minuten, nachdem das Stück angefangen hat, noch dazu kommen.  </vt:lpstr>
      <vt:lpstr>An der Theaterkasse werden die Tickets abgeholt und bezahlt. Bitte bis 30 Minuten vor der Vorstellung.  Es reicht, wenn eine Person aus eurer Gruppe zur Kasse geht. </vt:lpstr>
      <vt:lpstr> Wenn ihr Fragen habt, den Weg oder euren Platz nicht findet,  könnt ihr immer das Einlassteam fragen.  Ihr erkennt die Mitarbeiter*innen an ihren schwarzen T-Shirts oder Pullis, auf denen ganz groß „Parkaue“ drauf steht.</vt:lpstr>
      <vt:lpstr>  Wenn ihr eure Tickets schon bezahlt und ausgedruckt oder auf dem Handy dabeihabt, müsst ihr nicht mehr zur Kasse gehen.  Dann könnt gleich über den Hof zur Bühne 3 gehen. Das ist der Eingang. Ihr lauft durch den langen Flur bis zum Ende.</vt:lpstr>
      <vt:lpstr> Auf der rechten Seite geht es in die Kantine. Hier können Gäste und Mitarbeiter*innen des Theaters Getränke und Essen kaufen. Es sollten aber keine Getränke mit in den Saal genommen werden. </vt:lpstr>
      <vt:lpstr> Weiter geradeaus kommt ihr ins Atrium. Das ist ein großer Raum mit einer hohen Decke und vielen Fenstern. Hier könnt ihr warten, bis das Stück anfängt. Oder ihr geht durch die Glastür in das kleine Foyer von Bühne 3. So sieht es dort aus.</vt:lpstr>
      <vt:lpstr> Dort findet ihr die Garderobe und Garderobenschränke. Hier könnt ihr eure Jacken und Taschen abgeben. Während der Vorstellung passen die Mitarbeiter*innen auf eure Sachen auf. Nach der Vorstellung könnt ihr sie wieder abholen. </vt:lpstr>
      <vt:lpstr>Hier findet ihr auch die Toiletten. Die nächste barrierefreie Toilette ist im großen Foyer hinter der Theaterkasse. Das Einlassteam zeigt euch gerne den Weg dorthin. </vt:lpstr>
      <vt:lpstr>Kurz bevor es los geht, öffnet das Einlassteam die Tür zum Saal. Der Person, die an der Tür steht, müsst ihr euer Ticket zeigen. Danach könnt ihr in den Saal hinein gehen.</vt:lpstr>
      <vt:lpstr>Drinnen im Theatersaal sieht es so aus. Vielleicht steht auf euren Tickets, in welcher Reihe und auf welchem Platz ihr sitzen werdet. An den Reihen und auf den Stühlen stehen Nummern, die euch helfen euren Platz zu finden. Bei Stücken mit „freier Platzwahl“ dürft ihr euch euren Platz selbst aussuchen.</vt:lpstr>
      <vt:lpstr>Im Theater muss man das Handy ausmachen  und darf keine Fotos oder Videos machen.  Das stört sonst die Schauspieler*innen. </vt:lpstr>
      <vt:lpstr>  Wenn das Theaterstück losgeht, wird es im Saal dunkler. Am Ende von einer Theatervorstellung verbeugen sich die Schauspieler*innen und viele Leute klatschen. Damit wollen sie zeigen: Ich hatte Spaß im Theater. Das Stück hat mir gefallen. </vt:lpstr>
      <vt:lpstr>      Dann wird es wieder heller im Saal und alle gehen nach draußen ins Foyer.  Ihr könnt eure Taschen und Jacken wieder abholen und anziehen, nochmal auf die Toilette gehen oder eine kurze Frühstückspause machen.   Anschließend macht ihr euch wieder auf den Rückweg. </vt:lpstr>
      <vt:lpstr>       Wenn du uns schon vor deinem Besuch  kontaktieren möchtest,  helfen wir dir gerne telefonisch oder mit einer E-Mail weiter.  Telefon: 030.55 77 55 31 E-Mail: barrierefreiheit@parkaue.de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Schneider</dc:creator>
  <cp:lastModifiedBy>Maria Schneider</cp:lastModifiedBy>
  <cp:revision>1</cp:revision>
  <dcterms:created xsi:type="dcterms:W3CDTF">2026-01-16T11:14:41Z</dcterms:created>
  <dcterms:modified xsi:type="dcterms:W3CDTF">2026-08-31T12:49:50Z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0x01010074BD99473956EB46B9FF310F815F5306</vt:lpwstr>
  </property>
  <property fmtid="{D5CDD505-2E9C-101B-9397-08002B2CF9AE}" pid="3" name="_dlc_DocIdItemGuid">
    <vt:lpwstr>8b03e76e-eced-432b-bafa-92b7b50645bc</vt:lpwstr>
  </property>
  <property fmtid="{D5CDD505-2E9C-101B-9397-08002B2CF9AE}" pid="4" name="MediaServiceImageTags">
    <vt:lpwstr/>
  </property>
</Properties>
</file>